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67" r:id="rId1"/>
    <p:sldMasterId id="2147483768" r:id="rId2"/>
  </p:sldMasterIdLst>
  <p:notesMasterIdLst>
    <p:notesMasterId r:id="rId16"/>
  </p:notesMasterIdLst>
  <p:sldIdLst>
    <p:sldId id="256" r:id="rId3"/>
    <p:sldId id="314" r:id="rId4"/>
    <p:sldId id="305" r:id="rId5"/>
    <p:sldId id="306" r:id="rId6"/>
    <p:sldId id="309" r:id="rId7"/>
    <p:sldId id="308" r:id="rId8"/>
    <p:sldId id="313" r:id="rId9"/>
    <p:sldId id="317" r:id="rId10"/>
    <p:sldId id="312" r:id="rId11"/>
    <p:sldId id="311" r:id="rId12"/>
    <p:sldId id="307" r:id="rId13"/>
    <p:sldId id="316" r:id="rId14"/>
    <p:sldId id="315" r:id="rId15"/>
  </p:sldIdLst>
  <p:sldSz cx="12188825"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C"/>
    <a:srgbClr val="147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1319B5-BE06-482B-AAAC-A1683998FBB5}" v="801" dt="2021-07-21T03:09:49.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5"/>
    <p:restoredTop sz="94993" autoAdjust="0"/>
  </p:normalViewPr>
  <p:slideViewPr>
    <p:cSldViewPr snapToGrid="0">
      <p:cViewPr varScale="1">
        <p:scale>
          <a:sx n="60" d="100"/>
          <a:sy n="60" d="100"/>
        </p:scale>
        <p:origin x="192" y="1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 Feifan" userId="36a9f17c-21ca-4d62-b8f5-39a31ba564b5" providerId="ADAL" clId="{951319B5-BE06-482B-AAAC-A1683998FBB5}"/>
    <pc:docChg chg="undo redo custSel addSld delSld modSld sldOrd">
      <pc:chgData name="Gu, Feifan" userId="36a9f17c-21ca-4d62-b8f5-39a31ba564b5" providerId="ADAL" clId="{951319B5-BE06-482B-AAAC-A1683998FBB5}" dt="2021-07-21T15:12:31.982" v="16341" actId="20577"/>
      <pc:docMkLst>
        <pc:docMk/>
      </pc:docMkLst>
      <pc:sldChg chg="addSp delSp modSp mod">
        <pc:chgData name="Gu, Feifan" userId="36a9f17c-21ca-4d62-b8f5-39a31ba564b5" providerId="ADAL" clId="{951319B5-BE06-482B-AAAC-A1683998FBB5}" dt="2021-07-18T15:37:26.740" v="112" actId="1035"/>
        <pc:sldMkLst>
          <pc:docMk/>
          <pc:sldMk cId="0" sldId="256"/>
        </pc:sldMkLst>
        <pc:spChg chg="add del mod">
          <ac:chgData name="Gu, Feifan" userId="36a9f17c-21ca-4d62-b8f5-39a31ba564b5" providerId="ADAL" clId="{951319B5-BE06-482B-AAAC-A1683998FBB5}" dt="2021-07-18T15:35:00.626" v="38" actId="478"/>
          <ac:spMkLst>
            <pc:docMk/>
            <pc:sldMk cId="0" sldId="256"/>
            <ac:spMk id="3" creationId="{6D77F4D8-02C9-4A86-BB10-55F30E16F956}"/>
          </ac:spMkLst>
        </pc:spChg>
        <pc:spChg chg="mod">
          <ac:chgData name="Gu, Feifan" userId="36a9f17c-21ca-4d62-b8f5-39a31ba564b5" providerId="ADAL" clId="{951319B5-BE06-482B-AAAC-A1683998FBB5}" dt="2021-07-18T15:37:21.722" v="85" actId="20577"/>
          <ac:spMkLst>
            <pc:docMk/>
            <pc:sldMk cId="0" sldId="256"/>
            <ac:spMk id="887" creationId="{00000000-0000-0000-0000-000000000000}"/>
          </ac:spMkLst>
        </pc:spChg>
        <pc:spChg chg="mod">
          <ac:chgData name="Gu, Feifan" userId="36a9f17c-21ca-4d62-b8f5-39a31ba564b5" providerId="ADAL" clId="{951319B5-BE06-482B-AAAC-A1683998FBB5}" dt="2021-07-18T15:37:26.740" v="112" actId="1035"/>
          <ac:spMkLst>
            <pc:docMk/>
            <pc:sldMk cId="0" sldId="256"/>
            <ac:spMk id="888" creationId="{00000000-0000-0000-0000-000000000000}"/>
          </ac:spMkLst>
        </pc:spChg>
        <pc:spChg chg="mod">
          <ac:chgData name="Gu, Feifan" userId="36a9f17c-21ca-4d62-b8f5-39a31ba564b5" providerId="ADAL" clId="{951319B5-BE06-482B-AAAC-A1683998FBB5}" dt="2021-07-18T15:35:38.470" v="81" actId="20577"/>
          <ac:spMkLst>
            <pc:docMk/>
            <pc:sldMk cId="0" sldId="256"/>
            <ac:spMk id="889" creationId="{00000000-0000-0000-0000-000000000000}"/>
          </ac:spMkLst>
        </pc:spChg>
        <pc:spChg chg="del">
          <ac:chgData name="Gu, Feifan" userId="36a9f17c-21ca-4d62-b8f5-39a31ba564b5" providerId="ADAL" clId="{951319B5-BE06-482B-AAAC-A1683998FBB5}" dt="2021-07-18T15:34:58.036" v="37" actId="478"/>
          <ac:spMkLst>
            <pc:docMk/>
            <pc:sldMk cId="0" sldId="256"/>
            <ac:spMk id="890" creationId="{00000000-0000-0000-0000-000000000000}"/>
          </ac:spMkLst>
        </pc:spChg>
      </pc:sldChg>
      <pc:sldChg chg="addSp delSp modSp del mod">
        <pc:chgData name="Gu, Feifan" userId="36a9f17c-21ca-4d62-b8f5-39a31ba564b5" providerId="ADAL" clId="{951319B5-BE06-482B-AAAC-A1683998FBB5}" dt="2021-07-19T03:07:46.959" v="4209" actId="47"/>
        <pc:sldMkLst>
          <pc:docMk/>
          <pc:sldMk cId="0" sldId="257"/>
        </pc:sldMkLst>
        <pc:spChg chg="add mod">
          <ac:chgData name="Gu, Feifan" userId="36a9f17c-21ca-4d62-b8f5-39a31ba564b5" providerId="ADAL" clId="{951319B5-BE06-482B-AAAC-A1683998FBB5}" dt="2021-07-19T01:23:36.877" v="2991" actId="20577"/>
          <ac:spMkLst>
            <pc:docMk/>
            <pc:sldMk cId="0" sldId="257"/>
            <ac:spMk id="7" creationId="{A63B4B04-6C1F-4479-AF57-7F43D0AE7DAF}"/>
          </ac:spMkLst>
        </pc:spChg>
        <pc:spChg chg="mod">
          <ac:chgData name="Gu, Feifan" userId="36a9f17c-21ca-4d62-b8f5-39a31ba564b5" providerId="ADAL" clId="{951319B5-BE06-482B-AAAC-A1683998FBB5}" dt="2021-07-19T00:53:43.720" v="2354" actId="20577"/>
          <ac:spMkLst>
            <pc:docMk/>
            <pc:sldMk cId="0" sldId="257"/>
            <ac:spMk id="895" creationId="{00000000-0000-0000-0000-000000000000}"/>
          </ac:spMkLst>
        </pc:spChg>
        <pc:spChg chg="mod">
          <ac:chgData name="Gu, Feifan" userId="36a9f17c-21ca-4d62-b8f5-39a31ba564b5" providerId="ADAL" clId="{951319B5-BE06-482B-AAAC-A1683998FBB5}" dt="2021-07-19T01:15:59.074" v="2847" actId="1038"/>
          <ac:spMkLst>
            <pc:docMk/>
            <pc:sldMk cId="0" sldId="257"/>
            <ac:spMk id="896" creationId="{00000000-0000-0000-0000-000000000000}"/>
          </ac:spMkLst>
        </pc:spChg>
        <pc:spChg chg="add del mod">
          <ac:chgData name="Gu, Feifan" userId="36a9f17c-21ca-4d62-b8f5-39a31ba564b5" providerId="ADAL" clId="{951319B5-BE06-482B-AAAC-A1683998FBB5}" dt="2021-07-19T01:16:05.009" v="2848" actId="1076"/>
          <ac:spMkLst>
            <pc:docMk/>
            <pc:sldMk cId="0" sldId="257"/>
            <ac:spMk id="897" creationId="{00000000-0000-0000-0000-000000000000}"/>
          </ac:spMkLst>
        </pc:spChg>
        <pc:graphicFrameChg chg="add del">
          <ac:chgData name="Gu, Feifan" userId="36a9f17c-21ca-4d62-b8f5-39a31ba564b5" providerId="ADAL" clId="{951319B5-BE06-482B-AAAC-A1683998FBB5}" dt="2021-07-19T01:09:01.047" v="2588" actId="478"/>
          <ac:graphicFrameMkLst>
            <pc:docMk/>
            <pc:sldMk cId="0" sldId="257"/>
            <ac:graphicFrameMk id="2" creationId="{AD7DB213-57F2-4677-B2F3-6B95E529F17A}"/>
          </ac:graphicFrameMkLst>
        </pc:graphicFrameChg>
        <pc:graphicFrameChg chg="add mod modGraphic">
          <ac:chgData name="Gu, Feifan" userId="36a9f17c-21ca-4d62-b8f5-39a31ba564b5" providerId="ADAL" clId="{951319B5-BE06-482B-AAAC-A1683998FBB5}" dt="2021-07-19T01:22:46.561" v="2969" actId="20577"/>
          <ac:graphicFrameMkLst>
            <pc:docMk/>
            <pc:sldMk cId="0" sldId="257"/>
            <ac:graphicFrameMk id="3" creationId="{F5D98DB6-D9A5-4F8A-B94A-E8714E882BD0}"/>
          </ac:graphicFrameMkLst>
        </pc:graphicFrameChg>
      </pc:sldChg>
      <pc:sldChg chg="addSp modSp add del mod">
        <pc:chgData name="Gu, Feifan" userId="36a9f17c-21ca-4d62-b8f5-39a31ba564b5" providerId="ADAL" clId="{951319B5-BE06-482B-AAAC-A1683998FBB5}" dt="2021-07-19T00:49:56.345" v="2243" actId="47"/>
        <pc:sldMkLst>
          <pc:docMk/>
          <pc:sldMk cId="969022485" sldId="301"/>
        </pc:sldMkLst>
        <pc:spChg chg="add mod">
          <ac:chgData name="Gu, Feifan" userId="36a9f17c-21ca-4d62-b8f5-39a31ba564b5" providerId="ADAL" clId="{951319B5-BE06-482B-AAAC-A1683998FBB5}" dt="2021-07-18T21:46:26.704" v="603" actId="465"/>
          <ac:spMkLst>
            <pc:docMk/>
            <pc:sldMk cId="969022485" sldId="301"/>
            <ac:spMk id="5" creationId="{2D371017-653D-42E2-80E5-DB5F3B412E13}"/>
          </ac:spMkLst>
        </pc:spChg>
        <pc:spChg chg="add mod">
          <ac:chgData name="Gu, Feifan" userId="36a9f17c-21ca-4d62-b8f5-39a31ba564b5" providerId="ADAL" clId="{951319B5-BE06-482B-AAAC-A1683998FBB5}" dt="2021-07-18T21:46:12.507" v="601" actId="20577"/>
          <ac:spMkLst>
            <pc:docMk/>
            <pc:sldMk cId="969022485" sldId="301"/>
            <ac:spMk id="6" creationId="{A2B62CFD-8484-4035-9F9B-775F06891D3A}"/>
          </ac:spMkLst>
        </pc:spChg>
        <pc:spChg chg="add mod">
          <ac:chgData name="Gu, Feifan" userId="36a9f17c-21ca-4d62-b8f5-39a31ba564b5" providerId="ADAL" clId="{951319B5-BE06-482B-AAAC-A1683998FBB5}" dt="2021-07-18T21:46:44.456" v="618" actId="14100"/>
          <ac:spMkLst>
            <pc:docMk/>
            <pc:sldMk cId="969022485" sldId="301"/>
            <ac:spMk id="7" creationId="{9E07F5DC-A676-4CDE-B6FF-4599D8F07702}"/>
          </ac:spMkLst>
        </pc:spChg>
        <pc:spChg chg="add mod">
          <ac:chgData name="Gu, Feifan" userId="36a9f17c-21ca-4d62-b8f5-39a31ba564b5" providerId="ADAL" clId="{951319B5-BE06-482B-AAAC-A1683998FBB5}" dt="2021-07-18T21:46:54.449" v="619" actId="1076"/>
          <ac:spMkLst>
            <pc:docMk/>
            <pc:sldMk cId="969022485" sldId="301"/>
            <ac:spMk id="8" creationId="{FB37C78D-4600-4912-8D19-94B3BDEF45C8}"/>
          </ac:spMkLst>
        </pc:spChg>
        <pc:spChg chg="add mod">
          <ac:chgData name="Gu, Feifan" userId="36a9f17c-21ca-4d62-b8f5-39a31ba564b5" providerId="ADAL" clId="{951319B5-BE06-482B-AAAC-A1683998FBB5}" dt="2021-07-18T21:46:59.589" v="620" actId="1076"/>
          <ac:spMkLst>
            <pc:docMk/>
            <pc:sldMk cId="969022485" sldId="301"/>
            <ac:spMk id="9" creationId="{A35D6A8C-4E17-48DB-87DC-385CEB48FDAE}"/>
          </ac:spMkLst>
        </pc:spChg>
        <pc:spChg chg="add mod">
          <ac:chgData name="Gu, Feifan" userId="36a9f17c-21ca-4d62-b8f5-39a31ba564b5" providerId="ADAL" clId="{951319B5-BE06-482B-AAAC-A1683998FBB5}" dt="2021-07-18T21:47:04.028" v="621" actId="1076"/>
          <ac:spMkLst>
            <pc:docMk/>
            <pc:sldMk cId="969022485" sldId="301"/>
            <ac:spMk id="10" creationId="{D1D38494-75BE-4566-9F5E-06B63408D072}"/>
          </ac:spMkLst>
        </pc:spChg>
        <pc:spChg chg="mod">
          <ac:chgData name="Gu, Feifan" userId="36a9f17c-21ca-4d62-b8f5-39a31ba564b5" providerId="ADAL" clId="{951319B5-BE06-482B-AAAC-A1683998FBB5}" dt="2021-07-18T21:49:09.857" v="784" actId="14100"/>
          <ac:spMkLst>
            <pc:docMk/>
            <pc:sldMk cId="969022485" sldId="301"/>
            <ac:spMk id="927" creationId="{00000000-0000-0000-0000-000000000000}"/>
          </ac:spMkLst>
        </pc:spChg>
        <pc:spChg chg="mod">
          <ac:chgData name="Gu, Feifan" userId="36a9f17c-21ca-4d62-b8f5-39a31ba564b5" providerId="ADAL" clId="{951319B5-BE06-482B-AAAC-A1683998FBB5}" dt="2021-07-18T21:49:27.738" v="815" actId="20577"/>
          <ac:spMkLst>
            <pc:docMk/>
            <pc:sldMk cId="969022485" sldId="301"/>
            <ac:spMk id="928" creationId="{00000000-0000-0000-0000-000000000000}"/>
          </ac:spMkLst>
        </pc:spChg>
        <pc:spChg chg="mod">
          <ac:chgData name="Gu, Feifan" userId="36a9f17c-21ca-4d62-b8f5-39a31ba564b5" providerId="ADAL" clId="{951319B5-BE06-482B-AAAC-A1683998FBB5}" dt="2021-07-18T21:48:08.704" v="649" actId="20577"/>
          <ac:spMkLst>
            <pc:docMk/>
            <pc:sldMk cId="969022485" sldId="301"/>
            <ac:spMk id="929" creationId="{00000000-0000-0000-0000-000000000000}"/>
          </ac:spMkLst>
        </pc:spChg>
      </pc:sldChg>
      <pc:sldChg chg="add del">
        <pc:chgData name="Gu, Feifan" userId="36a9f17c-21ca-4d62-b8f5-39a31ba564b5" providerId="ADAL" clId="{951319B5-BE06-482B-AAAC-A1683998FBB5}" dt="2021-07-19T00:49:56.783" v="2244" actId="47"/>
        <pc:sldMkLst>
          <pc:docMk/>
          <pc:sldMk cId="2478600869" sldId="302"/>
        </pc:sldMkLst>
      </pc:sldChg>
      <pc:sldChg chg="add del">
        <pc:chgData name="Gu, Feifan" userId="36a9f17c-21ca-4d62-b8f5-39a31ba564b5" providerId="ADAL" clId="{951319B5-BE06-482B-AAAC-A1683998FBB5}" dt="2021-07-19T00:49:57.186" v="2245" actId="47"/>
        <pc:sldMkLst>
          <pc:docMk/>
          <pc:sldMk cId="3427445855" sldId="303"/>
        </pc:sldMkLst>
      </pc:sldChg>
      <pc:sldChg chg="addSp delSp modSp add del mod ord">
        <pc:chgData name="Gu, Feifan" userId="36a9f17c-21ca-4d62-b8f5-39a31ba564b5" providerId="ADAL" clId="{951319B5-BE06-482B-AAAC-A1683998FBB5}" dt="2021-07-21T01:58:30.367" v="14421" actId="47"/>
        <pc:sldMkLst>
          <pc:docMk/>
          <pc:sldMk cId="3011445233" sldId="304"/>
        </pc:sldMkLst>
        <pc:spChg chg="add del mod">
          <ac:chgData name="Gu, Feifan" userId="36a9f17c-21ca-4d62-b8f5-39a31ba564b5" providerId="ADAL" clId="{951319B5-BE06-482B-AAAC-A1683998FBB5}" dt="2021-07-19T00:18:18.719" v="1785" actId="478"/>
          <ac:spMkLst>
            <pc:docMk/>
            <pc:sldMk cId="3011445233" sldId="304"/>
            <ac:spMk id="3" creationId="{6C6B9326-097E-4573-84F8-737855CF34FF}"/>
          </ac:spMkLst>
        </pc:spChg>
        <pc:spChg chg="del">
          <ac:chgData name="Gu, Feifan" userId="36a9f17c-21ca-4d62-b8f5-39a31ba564b5" providerId="ADAL" clId="{951319B5-BE06-482B-AAAC-A1683998FBB5}" dt="2021-07-19T00:18:15.470" v="1783" actId="478"/>
          <ac:spMkLst>
            <pc:docMk/>
            <pc:sldMk cId="3011445233" sldId="304"/>
            <ac:spMk id="5" creationId="{2D371017-653D-42E2-80E5-DB5F3B412E13}"/>
          </ac:spMkLst>
        </pc:spChg>
        <pc:spChg chg="del">
          <ac:chgData name="Gu, Feifan" userId="36a9f17c-21ca-4d62-b8f5-39a31ba564b5" providerId="ADAL" clId="{951319B5-BE06-482B-AAAC-A1683998FBB5}" dt="2021-07-19T00:18:21.951" v="1787" actId="478"/>
          <ac:spMkLst>
            <pc:docMk/>
            <pc:sldMk cId="3011445233" sldId="304"/>
            <ac:spMk id="6" creationId="{A2B62CFD-8484-4035-9F9B-775F06891D3A}"/>
          </ac:spMkLst>
        </pc:spChg>
        <pc:spChg chg="del mod">
          <ac:chgData name="Gu, Feifan" userId="36a9f17c-21ca-4d62-b8f5-39a31ba564b5" providerId="ADAL" clId="{951319B5-BE06-482B-AAAC-A1683998FBB5}" dt="2021-07-19T00:18:20.477" v="1786" actId="478"/>
          <ac:spMkLst>
            <pc:docMk/>
            <pc:sldMk cId="3011445233" sldId="304"/>
            <ac:spMk id="7" creationId="{9E07F5DC-A676-4CDE-B6FF-4599D8F07702}"/>
          </ac:spMkLst>
        </pc:spChg>
        <pc:spChg chg="mod">
          <ac:chgData name="Gu, Feifan" userId="36a9f17c-21ca-4d62-b8f5-39a31ba564b5" providerId="ADAL" clId="{951319B5-BE06-482B-AAAC-A1683998FBB5}" dt="2021-07-20T01:17:36.237" v="8657" actId="1035"/>
          <ac:spMkLst>
            <pc:docMk/>
            <pc:sldMk cId="3011445233" sldId="304"/>
            <ac:spMk id="8" creationId="{FB37C78D-4600-4912-8D19-94B3BDEF45C8}"/>
          </ac:spMkLst>
        </pc:spChg>
        <pc:spChg chg="del mod">
          <ac:chgData name="Gu, Feifan" userId="36a9f17c-21ca-4d62-b8f5-39a31ba564b5" providerId="ADAL" clId="{951319B5-BE06-482B-AAAC-A1683998FBB5}" dt="2021-07-19T00:48:37.177" v="2236" actId="478"/>
          <ac:spMkLst>
            <pc:docMk/>
            <pc:sldMk cId="3011445233" sldId="304"/>
            <ac:spMk id="9" creationId="{A35D6A8C-4E17-48DB-87DC-385CEB48FDAE}"/>
          </ac:spMkLst>
        </pc:spChg>
        <pc:spChg chg="del mod">
          <ac:chgData name="Gu, Feifan" userId="36a9f17c-21ca-4d62-b8f5-39a31ba564b5" providerId="ADAL" clId="{951319B5-BE06-482B-AAAC-A1683998FBB5}" dt="2021-07-19T00:48:38.895" v="2237" actId="478"/>
          <ac:spMkLst>
            <pc:docMk/>
            <pc:sldMk cId="3011445233" sldId="304"/>
            <ac:spMk id="10" creationId="{D1D38494-75BE-4566-9F5E-06B63408D072}"/>
          </ac:spMkLst>
        </pc:spChg>
        <pc:spChg chg="add del mod">
          <ac:chgData name="Gu, Feifan" userId="36a9f17c-21ca-4d62-b8f5-39a31ba564b5" providerId="ADAL" clId="{951319B5-BE06-482B-AAAC-A1683998FBB5}" dt="2021-07-19T00:04:53.618" v="1414"/>
          <ac:spMkLst>
            <pc:docMk/>
            <pc:sldMk cId="3011445233" sldId="304"/>
            <ac:spMk id="11" creationId="{E21B369C-F5C2-4E9F-A169-87F1097A8C1B}"/>
          </ac:spMkLst>
        </pc:spChg>
        <pc:spChg chg="add del mod">
          <ac:chgData name="Gu, Feifan" userId="36a9f17c-21ca-4d62-b8f5-39a31ba564b5" providerId="ADAL" clId="{951319B5-BE06-482B-AAAC-A1683998FBB5}" dt="2021-07-19T00:04:53.618" v="1414"/>
          <ac:spMkLst>
            <pc:docMk/>
            <pc:sldMk cId="3011445233" sldId="304"/>
            <ac:spMk id="12" creationId="{02ED991D-DE14-4E6D-8EF4-12421E0581BA}"/>
          </ac:spMkLst>
        </pc:spChg>
        <pc:spChg chg="add del mod">
          <ac:chgData name="Gu, Feifan" userId="36a9f17c-21ca-4d62-b8f5-39a31ba564b5" providerId="ADAL" clId="{951319B5-BE06-482B-AAAC-A1683998FBB5}" dt="2021-07-19T00:04:53.618" v="1414"/>
          <ac:spMkLst>
            <pc:docMk/>
            <pc:sldMk cId="3011445233" sldId="304"/>
            <ac:spMk id="13" creationId="{E4F10271-E5D8-4582-9B51-8C5DCD21CD71}"/>
          </ac:spMkLst>
        </pc:spChg>
        <pc:spChg chg="add del mod">
          <ac:chgData name="Gu, Feifan" userId="36a9f17c-21ca-4d62-b8f5-39a31ba564b5" providerId="ADAL" clId="{951319B5-BE06-482B-AAAC-A1683998FBB5}" dt="2021-07-19T00:04:53.618" v="1414"/>
          <ac:spMkLst>
            <pc:docMk/>
            <pc:sldMk cId="3011445233" sldId="304"/>
            <ac:spMk id="14" creationId="{491D00C6-DEFD-4B45-BE75-182046C10F66}"/>
          </ac:spMkLst>
        </pc:spChg>
        <pc:spChg chg="add del mod">
          <ac:chgData name="Gu, Feifan" userId="36a9f17c-21ca-4d62-b8f5-39a31ba564b5" providerId="ADAL" clId="{951319B5-BE06-482B-AAAC-A1683998FBB5}" dt="2021-07-19T00:04:53.618" v="1414"/>
          <ac:spMkLst>
            <pc:docMk/>
            <pc:sldMk cId="3011445233" sldId="304"/>
            <ac:spMk id="15" creationId="{C5111FB6-5176-4F19-A18F-D7705B0AA526}"/>
          </ac:spMkLst>
        </pc:spChg>
        <pc:spChg chg="add del mod">
          <ac:chgData name="Gu, Feifan" userId="36a9f17c-21ca-4d62-b8f5-39a31ba564b5" providerId="ADAL" clId="{951319B5-BE06-482B-AAAC-A1683998FBB5}" dt="2021-07-19T00:04:53.618" v="1414"/>
          <ac:spMkLst>
            <pc:docMk/>
            <pc:sldMk cId="3011445233" sldId="304"/>
            <ac:spMk id="16" creationId="{5167940C-8540-464C-A008-7E16853091AF}"/>
          </ac:spMkLst>
        </pc:spChg>
        <pc:spChg chg="add del mod">
          <ac:chgData name="Gu, Feifan" userId="36a9f17c-21ca-4d62-b8f5-39a31ba564b5" providerId="ADAL" clId="{951319B5-BE06-482B-AAAC-A1683998FBB5}" dt="2021-07-19T00:04:53.618" v="1414"/>
          <ac:spMkLst>
            <pc:docMk/>
            <pc:sldMk cId="3011445233" sldId="304"/>
            <ac:spMk id="17" creationId="{034DE469-EAF0-4076-8951-9C414F5F01CC}"/>
          </ac:spMkLst>
        </pc:spChg>
        <pc:spChg chg="add del mod">
          <ac:chgData name="Gu, Feifan" userId="36a9f17c-21ca-4d62-b8f5-39a31ba564b5" providerId="ADAL" clId="{951319B5-BE06-482B-AAAC-A1683998FBB5}" dt="2021-07-19T00:04:53.618" v="1414"/>
          <ac:spMkLst>
            <pc:docMk/>
            <pc:sldMk cId="3011445233" sldId="304"/>
            <ac:spMk id="18" creationId="{03FA9C7C-371B-4552-8E97-CFEE0967E6D0}"/>
          </ac:spMkLst>
        </pc:spChg>
        <pc:spChg chg="mod">
          <ac:chgData name="Gu, Feifan" userId="36a9f17c-21ca-4d62-b8f5-39a31ba564b5" providerId="ADAL" clId="{951319B5-BE06-482B-AAAC-A1683998FBB5}" dt="2021-07-19T00:04:32.563" v="1411"/>
          <ac:spMkLst>
            <pc:docMk/>
            <pc:sldMk cId="3011445233" sldId="304"/>
            <ac:spMk id="20" creationId="{B7150855-57AA-4185-9968-01B74B8864E0}"/>
          </ac:spMkLst>
        </pc:spChg>
        <pc:spChg chg="mod">
          <ac:chgData name="Gu, Feifan" userId="36a9f17c-21ca-4d62-b8f5-39a31ba564b5" providerId="ADAL" clId="{951319B5-BE06-482B-AAAC-A1683998FBB5}" dt="2021-07-19T00:04:32.563" v="1411"/>
          <ac:spMkLst>
            <pc:docMk/>
            <pc:sldMk cId="3011445233" sldId="304"/>
            <ac:spMk id="21" creationId="{AA77C280-E3F8-4BF1-9EC5-B24F8965886D}"/>
          </ac:spMkLst>
        </pc:spChg>
        <pc:spChg chg="mod">
          <ac:chgData name="Gu, Feifan" userId="36a9f17c-21ca-4d62-b8f5-39a31ba564b5" providerId="ADAL" clId="{951319B5-BE06-482B-AAAC-A1683998FBB5}" dt="2021-07-19T00:04:32.563" v="1411"/>
          <ac:spMkLst>
            <pc:docMk/>
            <pc:sldMk cId="3011445233" sldId="304"/>
            <ac:spMk id="22" creationId="{5F375407-F80B-4AE4-B519-B36F6195B1BB}"/>
          </ac:spMkLst>
        </pc:spChg>
        <pc:spChg chg="mod">
          <ac:chgData name="Gu, Feifan" userId="36a9f17c-21ca-4d62-b8f5-39a31ba564b5" providerId="ADAL" clId="{951319B5-BE06-482B-AAAC-A1683998FBB5}" dt="2021-07-19T00:04:32.563" v="1411"/>
          <ac:spMkLst>
            <pc:docMk/>
            <pc:sldMk cId="3011445233" sldId="304"/>
            <ac:spMk id="23" creationId="{5EC4E672-A46C-46A0-A861-A3639AD7B7C3}"/>
          </ac:spMkLst>
        </pc:spChg>
        <pc:spChg chg="mod">
          <ac:chgData name="Gu, Feifan" userId="36a9f17c-21ca-4d62-b8f5-39a31ba564b5" providerId="ADAL" clId="{951319B5-BE06-482B-AAAC-A1683998FBB5}" dt="2021-07-19T00:04:32.563" v="1411"/>
          <ac:spMkLst>
            <pc:docMk/>
            <pc:sldMk cId="3011445233" sldId="304"/>
            <ac:spMk id="24" creationId="{EBC8D214-4348-4BDB-9091-A08888809D79}"/>
          </ac:spMkLst>
        </pc:spChg>
        <pc:spChg chg="mod">
          <ac:chgData name="Gu, Feifan" userId="36a9f17c-21ca-4d62-b8f5-39a31ba564b5" providerId="ADAL" clId="{951319B5-BE06-482B-AAAC-A1683998FBB5}" dt="2021-07-19T00:04:32.563" v="1411"/>
          <ac:spMkLst>
            <pc:docMk/>
            <pc:sldMk cId="3011445233" sldId="304"/>
            <ac:spMk id="25" creationId="{671920C1-E1E0-40F8-B9EE-DE656AF3127B}"/>
          </ac:spMkLst>
        </pc:spChg>
        <pc:spChg chg="mod">
          <ac:chgData name="Gu, Feifan" userId="36a9f17c-21ca-4d62-b8f5-39a31ba564b5" providerId="ADAL" clId="{951319B5-BE06-482B-AAAC-A1683998FBB5}" dt="2021-07-19T00:04:32.563" v="1411"/>
          <ac:spMkLst>
            <pc:docMk/>
            <pc:sldMk cId="3011445233" sldId="304"/>
            <ac:spMk id="26" creationId="{0B4D276E-D1DF-41AE-B637-FF25FF0B5DCD}"/>
          </ac:spMkLst>
        </pc:spChg>
        <pc:spChg chg="mod">
          <ac:chgData name="Gu, Feifan" userId="36a9f17c-21ca-4d62-b8f5-39a31ba564b5" providerId="ADAL" clId="{951319B5-BE06-482B-AAAC-A1683998FBB5}" dt="2021-07-19T00:04:32.563" v="1411"/>
          <ac:spMkLst>
            <pc:docMk/>
            <pc:sldMk cId="3011445233" sldId="304"/>
            <ac:spMk id="28" creationId="{1AFA43FB-9C35-4502-AD36-74BAFED26F32}"/>
          </ac:spMkLst>
        </pc:spChg>
        <pc:spChg chg="mod">
          <ac:chgData name="Gu, Feifan" userId="36a9f17c-21ca-4d62-b8f5-39a31ba564b5" providerId="ADAL" clId="{951319B5-BE06-482B-AAAC-A1683998FBB5}" dt="2021-07-19T00:04:32.563" v="1411"/>
          <ac:spMkLst>
            <pc:docMk/>
            <pc:sldMk cId="3011445233" sldId="304"/>
            <ac:spMk id="29" creationId="{5A7D567E-F484-4476-9061-7962D50F6CA2}"/>
          </ac:spMkLst>
        </pc:spChg>
        <pc:spChg chg="mod">
          <ac:chgData name="Gu, Feifan" userId="36a9f17c-21ca-4d62-b8f5-39a31ba564b5" providerId="ADAL" clId="{951319B5-BE06-482B-AAAC-A1683998FBB5}" dt="2021-07-19T00:04:32.563" v="1411"/>
          <ac:spMkLst>
            <pc:docMk/>
            <pc:sldMk cId="3011445233" sldId="304"/>
            <ac:spMk id="30" creationId="{96D67CF7-8CA2-48AB-964E-34E51D4C0529}"/>
          </ac:spMkLst>
        </pc:spChg>
        <pc:spChg chg="mod">
          <ac:chgData name="Gu, Feifan" userId="36a9f17c-21ca-4d62-b8f5-39a31ba564b5" providerId="ADAL" clId="{951319B5-BE06-482B-AAAC-A1683998FBB5}" dt="2021-07-19T00:04:32.563" v="1411"/>
          <ac:spMkLst>
            <pc:docMk/>
            <pc:sldMk cId="3011445233" sldId="304"/>
            <ac:spMk id="31" creationId="{FCA6B738-C9D8-4951-8F6B-68B329FCF16F}"/>
          </ac:spMkLst>
        </pc:spChg>
        <pc:spChg chg="mod">
          <ac:chgData name="Gu, Feifan" userId="36a9f17c-21ca-4d62-b8f5-39a31ba564b5" providerId="ADAL" clId="{951319B5-BE06-482B-AAAC-A1683998FBB5}" dt="2021-07-19T00:04:32.563" v="1411"/>
          <ac:spMkLst>
            <pc:docMk/>
            <pc:sldMk cId="3011445233" sldId="304"/>
            <ac:spMk id="32" creationId="{DF78A8B7-A688-4A68-AACE-D6DAB4EC4FC8}"/>
          </ac:spMkLst>
        </pc:spChg>
        <pc:spChg chg="mod">
          <ac:chgData name="Gu, Feifan" userId="36a9f17c-21ca-4d62-b8f5-39a31ba564b5" providerId="ADAL" clId="{951319B5-BE06-482B-AAAC-A1683998FBB5}" dt="2021-07-19T00:04:32.563" v="1411"/>
          <ac:spMkLst>
            <pc:docMk/>
            <pc:sldMk cId="3011445233" sldId="304"/>
            <ac:spMk id="33" creationId="{D7B30D32-00E9-4A69-84A8-FF996EBF4ECC}"/>
          </ac:spMkLst>
        </pc:spChg>
        <pc:spChg chg="mod">
          <ac:chgData name="Gu, Feifan" userId="36a9f17c-21ca-4d62-b8f5-39a31ba564b5" providerId="ADAL" clId="{951319B5-BE06-482B-AAAC-A1683998FBB5}" dt="2021-07-19T00:04:32.563" v="1411"/>
          <ac:spMkLst>
            <pc:docMk/>
            <pc:sldMk cId="3011445233" sldId="304"/>
            <ac:spMk id="34" creationId="{29EB26BB-BF96-4ABF-BE1E-268711C060B1}"/>
          </ac:spMkLst>
        </pc:spChg>
        <pc:spChg chg="mod">
          <ac:chgData name="Gu, Feifan" userId="36a9f17c-21ca-4d62-b8f5-39a31ba564b5" providerId="ADAL" clId="{951319B5-BE06-482B-AAAC-A1683998FBB5}" dt="2021-07-19T00:04:32.563" v="1411"/>
          <ac:spMkLst>
            <pc:docMk/>
            <pc:sldMk cId="3011445233" sldId="304"/>
            <ac:spMk id="35" creationId="{C7C99AD0-5201-4488-9178-66F85DECB23E}"/>
          </ac:spMkLst>
        </pc:spChg>
        <pc:spChg chg="mod">
          <ac:chgData name="Gu, Feifan" userId="36a9f17c-21ca-4d62-b8f5-39a31ba564b5" providerId="ADAL" clId="{951319B5-BE06-482B-AAAC-A1683998FBB5}" dt="2021-07-19T00:04:32.563" v="1411"/>
          <ac:spMkLst>
            <pc:docMk/>
            <pc:sldMk cId="3011445233" sldId="304"/>
            <ac:spMk id="36" creationId="{1D1DC8A0-6F92-4350-8A46-397C225155FE}"/>
          </ac:spMkLst>
        </pc:spChg>
        <pc:spChg chg="mod">
          <ac:chgData name="Gu, Feifan" userId="36a9f17c-21ca-4d62-b8f5-39a31ba564b5" providerId="ADAL" clId="{951319B5-BE06-482B-AAAC-A1683998FBB5}" dt="2021-07-19T00:04:32.563" v="1411"/>
          <ac:spMkLst>
            <pc:docMk/>
            <pc:sldMk cId="3011445233" sldId="304"/>
            <ac:spMk id="37" creationId="{065F3C99-D790-4701-9005-C4F8AC12247C}"/>
          </ac:spMkLst>
        </pc:spChg>
        <pc:spChg chg="mod">
          <ac:chgData name="Gu, Feifan" userId="36a9f17c-21ca-4d62-b8f5-39a31ba564b5" providerId="ADAL" clId="{951319B5-BE06-482B-AAAC-A1683998FBB5}" dt="2021-07-19T00:04:32.563" v="1411"/>
          <ac:spMkLst>
            <pc:docMk/>
            <pc:sldMk cId="3011445233" sldId="304"/>
            <ac:spMk id="38" creationId="{B9484DF4-752C-4FE4-B7AA-5AC7118D2567}"/>
          </ac:spMkLst>
        </pc:spChg>
        <pc:spChg chg="mod">
          <ac:chgData name="Gu, Feifan" userId="36a9f17c-21ca-4d62-b8f5-39a31ba564b5" providerId="ADAL" clId="{951319B5-BE06-482B-AAAC-A1683998FBB5}" dt="2021-07-19T00:04:32.563" v="1411"/>
          <ac:spMkLst>
            <pc:docMk/>
            <pc:sldMk cId="3011445233" sldId="304"/>
            <ac:spMk id="39" creationId="{78A6DAC6-8FF2-4F94-848A-FD126DD7A86E}"/>
          </ac:spMkLst>
        </pc:spChg>
        <pc:spChg chg="mod">
          <ac:chgData name="Gu, Feifan" userId="36a9f17c-21ca-4d62-b8f5-39a31ba564b5" providerId="ADAL" clId="{951319B5-BE06-482B-AAAC-A1683998FBB5}" dt="2021-07-19T00:04:32.563" v="1411"/>
          <ac:spMkLst>
            <pc:docMk/>
            <pc:sldMk cId="3011445233" sldId="304"/>
            <ac:spMk id="40" creationId="{3DE2AB56-1492-4247-A061-791E721ECBC5}"/>
          </ac:spMkLst>
        </pc:spChg>
        <pc:spChg chg="mod">
          <ac:chgData name="Gu, Feifan" userId="36a9f17c-21ca-4d62-b8f5-39a31ba564b5" providerId="ADAL" clId="{951319B5-BE06-482B-AAAC-A1683998FBB5}" dt="2021-07-19T00:04:32.563" v="1411"/>
          <ac:spMkLst>
            <pc:docMk/>
            <pc:sldMk cId="3011445233" sldId="304"/>
            <ac:spMk id="41" creationId="{808FB499-4E8F-4617-A8FA-0B9D3BE0AB5C}"/>
          </ac:spMkLst>
        </pc:spChg>
        <pc:spChg chg="mod">
          <ac:chgData name="Gu, Feifan" userId="36a9f17c-21ca-4d62-b8f5-39a31ba564b5" providerId="ADAL" clId="{951319B5-BE06-482B-AAAC-A1683998FBB5}" dt="2021-07-19T00:04:32.563" v="1411"/>
          <ac:spMkLst>
            <pc:docMk/>
            <pc:sldMk cId="3011445233" sldId="304"/>
            <ac:spMk id="42" creationId="{6BB0B356-28E9-4960-9CE6-BBFEB16F996C}"/>
          </ac:spMkLst>
        </pc:spChg>
        <pc:spChg chg="mod">
          <ac:chgData name="Gu, Feifan" userId="36a9f17c-21ca-4d62-b8f5-39a31ba564b5" providerId="ADAL" clId="{951319B5-BE06-482B-AAAC-A1683998FBB5}" dt="2021-07-19T00:04:32.563" v="1411"/>
          <ac:spMkLst>
            <pc:docMk/>
            <pc:sldMk cId="3011445233" sldId="304"/>
            <ac:spMk id="43" creationId="{C0621D03-C064-41AE-8B69-88AD89ED5790}"/>
          </ac:spMkLst>
        </pc:spChg>
        <pc:spChg chg="add del mod">
          <ac:chgData name="Gu, Feifan" userId="36a9f17c-21ca-4d62-b8f5-39a31ba564b5" providerId="ADAL" clId="{951319B5-BE06-482B-AAAC-A1683998FBB5}" dt="2021-07-19T00:04:53.618" v="1414"/>
          <ac:spMkLst>
            <pc:docMk/>
            <pc:sldMk cId="3011445233" sldId="304"/>
            <ac:spMk id="44" creationId="{90C37FCD-4485-410F-ACA9-EAE02F1D471B}"/>
          </ac:spMkLst>
        </pc:spChg>
        <pc:spChg chg="mod">
          <ac:chgData name="Gu, Feifan" userId="36a9f17c-21ca-4d62-b8f5-39a31ba564b5" providerId="ADAL" clId="{951319B5-BE06-482B-AAAC-A1683998FBB5}" dt="2021-07-19T00:04:32.563" v="1411"/>
          <ac:spMkLst>
            <pc:docMk/>
            <pc:sldMk cId="3011445233" sldId="304"/>
            <ac:spMk id="46" creationId="{F677031A-8DB5-4DB3-B740-8481E14EBC45}"/>
          </ac:spMkLst>
        </pc:spChg>
        <pc:spChg chg="mod">
          <ac:chgData name="Gu, Feifan" userId="36a9f17c-21ca-4d62-b8f5-39a31ba564b5" providerId="ADAL" clId="{951319B5-BE06-482B-AAAC-A1683998FBB5}" dt="2021-07-19T00:04:32.563" v="1411"/>
          <ac:spMkLst>
            <pc:docMk/>
            <pc:sldMk cId="3011445233" sldId="304"/>
            <ac:spMk id="47" creationId="{701078D7-D6FE-4D28-8577-F6951E2D2861}"/>
          </ac:spMkLst>
        </pc:spChg>
        <pc:spChg chg="mod">
          <ac:chgData name="Gu, Feifan" userId="36a9f17c-21ca-4d62-b8f5-39a31ba564b5" providerId="ADAL" clId="{951319B5-BE06-482B-AAAC-A1683998FBB5}" dt="2021-07-19T00:04:32.563" v="1411"/>
          <ac:spMkLst>
            <pc:docMk/>
            <pc:sldMk cId="3011445233" sldId="304"/>
            <ac:spMk id="48" creationId="{3E5A2FFE-E067-4911-A9F0-2C7181E0C2C2}"/>
          </ac:spMkLst>
        </pc:spChg>
        <pc:spChg chg="mod">
          <ac:chgData name="Gu, Feifan" userId="36a9f17c-21ca-4d62-b8f5-39a31ba564b5" providerId="ADAL" clId="{951319B5-BE06-482B-AAAC-A1683998FBB5}" dt="2021-07-19T00:04:32.563" v="1411"/>
          <ac:spMkLst>
            <pc:docMk/>
            <pc:sldMk cId="3011445233" sldId="304"/>
            <ac:spMk id="49" creationId="{56ED7E89-DB03-4989-9111-120835614BAB}"/>
          </ac:spMkLst>
        </pc:spChg>
        <pc:spChg chg="mod">
          <ac:chgData name="Gu, Feifan" userId="36a9f17c-21ca-4d62-b8f5-39a31ba564b5" providerId="ADAL" clId="{951319B5-BE06-482B-AAAC-A1683998FBB5}" dt="2021-07-19T00:04:32.563" v="1411"/>
          <ac:spMkLst>
            <pc:docMk/>
            <pc:sldMk cId="3011445233" sldId="304"/>
            <ac:spMk id="50" creationId="{A72A6A49-FBF0-47DF-A1A5-F61116CC9E7A}"/>
          </ac:spMkLst>
        </pc:spChg>
        <pc:spChg chg="mod">
          <ac:chgData name="Gu, Feifan" userId="36a9f17c-21ca-4d62-b8f5-39a31ba564b5" providerId="ADAL" clId="{951319B5-BE06-482B-AAAC-A1683998FBB5}" dt="2021-07-19T00:04:32.563" v="1411"/>
          <ac:spMkLst>
            <pc:docMk/>
            <pc:sldMk cId="3011445233" sldId="304"/>
            <ac:spMk id="51" creationId="{EEDD4E9A-E0F1-47F9-985E-89CC78D32C74}"/>
          </ac:spMkLst>
        </pc:spChg>
        <pc:spChg chg="mod">
          <ac:chgData name="Gu, Feifan" userId="36a9f17c-21ca-4d62-b8f5-39a31ba564b5" providerId="ADAL" clId="{951319B5-BE06-482B-AAAC-A1683998FBB5}" dt="2021-07-19T00:04:32.563" v="1411"/>
          <ac:spMkLst>
            <pc:docMk/>
            <pc:sldMk cId="3011445233" sldId="304"/>
            <ac:spMk id="52" creationId="{B7CC3F2C-6D28-4E55-A94E-AD3FC8E020EF}"/>
          </ac:spMkLst>
        </pc:spChg>
        <pc:spChg chg="mod">
          <ac:chgData name="Gu, Feifan" userId="36a9f17c-21ca-4d62-b8f5-39a31ba564b5" providerId="ADAL" clId="{951319B5-BE06-482B-AAAC-A1683998FBB5}" dt="2021-07-19T00:04:32.563" v="1411"/>
          <ac:spMkLst>
            <pc:docMk/>
            <pc:sldMk cId="3011445233" sldId="304"/>
            <ac:spMk id="53" creationId="{C6B18E3A-7A2B-4B64-9874-E8D72CE228D5}"/>
          </ac:spMkLst>
        </pc:spChg>
        <pc:spChg chg="mod">
          <ac:chgData name="Gu, Feifan" userId="36a9f17c-21ca-4d62-b8f5-39a31ba564b5" providerId="ADAL" clId="{951319B5-BE06-482B-AAAC-A1683998FBB5}" dt="2021-07-19T00:04:32.563" v="1411"/>
          <ac:spMkLst>
            <pc:docMk/>
            <pc:sldMk cId="3011445233" sldId="304"/>
            <ac:spMk id="54" creationId="{A2562703-3395-4A47-95AC-A29530865664}"/>
          </ac:spMkLst>
        </pc:spChg>
        <pc:spChg chg="mod">
          <ac:chgData name="Gu, Feifan" userId="36a9f17c-21ca-4d62-b8f5-39a31ba564b5" providerId="ADAL" clId="{951319B5-BE06-482B-AAAC-A1683998FBB5}" dt="2021-07-19T00:04:32.563" v="1411"/>
          <ac:spMkLst>
            <pc:docMk/>
            <pc:sldMk cId="3011445233" sldId="304"/>
            <ac:spMk id="55" creationId="{C6BD20B7-FD82-4E4E-BEAB-9ED1BE8740A9}"/>
          </ac:spMkLst>
        </pc:spChg>
        <pc:spChg chg="mod">
          <ac:chgData name="Gu, Feifan" userId="36a9f17c-21ca-4d62-b8f5-39a31ba564b5" providerId="ADAL" clId="{951319B5-BE06-482B-AAAC-A1683998FBB5}" dt="2021-07-19T00:04:32.563" v="1411"/>
          <ac:spMkLst>
            <pc:docMk/>
            <pc:sldMk cId="3011445233" sldId="304"/>
            <ac:spMk id="56" creationId="{0EE1F36E-F5B5-4134-B1E1-48EB9D3F6FD2}"/>
          </ac:spMkLst>
        </pc:spChg>
        <pc:spChg chg="mod">
          <ac:chgData name="Gu, Feifan" userId="36a9f17c-21ca-4d62-b8f5-39a31ba564b5" providerId="ADAL" clId="{951319B5-BE06-482B-AAAC-A1683998FBB5}" dt="2021-07-19T00:04:32.563" v="1411"/>
          <ac:spMkLst>
            <pc:docMk/>
            <pc:sldMk cId="3011445233" sldId="304"/>
            <ac:spMk id="57" creationId="{BDD1BD65-1013-4C18-A33B-88277DE907E2}"/>
          </ac:spMkLst>
        </pc:spChg>
        <pc:spChg chg="mod">
          <ac:chgData name="Gu, Feifan" userId="36a9f17c-21ca-4d62-b8f5-39a31ba564b5" providerId="ADAL" clId="{951319B5-BE06-482B-AAAC-A1683998FBB5}" dt="2021-07-19T00:04:32.563" v="1411"/>
          <ac:spMkLst>
            <pc:docMk/>
            <pc:sldMk cId="3011445233" sldId="304"/>
            <ac:spMk id="58" creationId="{355C82CA-B0D3-48E6-9336-680A04DA4ACF}"/>
          </ac:spMkLst>
        </pc:spChg>
        <pc:spChg chg="mod">
          <ac:chgData name="Gu, Feifan" userId="36a9f17c-21ca-4d62-b8f5-39a31ba564b5" providerId="ADAL" clId="{951319B5-BE06-482B-AAAC-A1683998FBB5}" dt="2021-07-19T00:04:32.563" v="1411"/>
          <ac:spMkLst>
            <pc:docMk/>
            <pc:sldMk cId="3011445233" sldId="304"/>
            <ac:spMk id="59" creationId="{300EBD94-E751-4A8A-BB58-700D7CD35719}"/>
          </ac:spMkLst>
        </pc:spChg>
        <pc:spChg chg="mod">
          <ac:chgData name="Gu, Feifan" userId="36a9f17c-21ca-4d62-b8f5-39a31ba564b5" providerId="ADAL" clId="{951319B5-BE06-482B-AAAC-A1683998FBB5}" dt="2021-07-19T00:04:32.563" v="1411"/>
          <ac:spMkLst>
            <pc:docMk/>
            <pc:sldMk cId="3011445233" sldId="304"/>
            <ac:spMk id="60" creationId="{41ADEAD1-0D80-4709-805E-142286923EF4}"/>
          </ac:spMkLst>
        </pc:spChg>
        <pc:spChg chg="mod">
          <ac:chgData name="Gu, Feifan" userId="36a9f17c-21ca-4d62-b8f5-39a31ba564b5" providerId="ADAL" clId="{951319B5-BE06-482B-AAAC-A1683998FBB5}" dt="2021-07-19T00:04:32.563" v="1411"/>
          <ac:spMkLst>
            <pc:docMk/>
            <pc:sldMk cId="3011445233" sldId="304"/>
            <ac:spMk id="61" creationId="{064D5060-2440-4BFC-A95C-C38627062F07}"/>
          </ac:spMkLst>
        </pc:spChg>
        <pc:spChg chg="mod">
          <ac:chgData name="Gu, Feifan" userId="36a9f17c-21ca-4d62-b8f5-39a31ba564b5" providerId="ADAL" clId="{951319B5-BE06-482B-AAAC-A1683998FBB5}" dt="2021-07-19T00:04:32.563" v="1411"/>
          <ac:spMkLst>
            <pc:docMk/>
            <pc:sldMk cId="3011445233" sldId="304"/>
            <ac:spMk id="62" creationId="{8D6F951E-1C05-495F-B11C-F977D7AD2A4D}"/>
          </ac:spMkLst>
        </pc:spChg>
        <pc:spChg chg="add del mod">
          <ac:chgData name="Gu, Feifan" userId="36a9f17c-21ca-4d62-b8f5-39a31ba564b5" providerId="ADAL" clId="{951319B5-BE06-482B-AAAC-A1683998FBB5}" dt="2021-07-19T00:04:53.618" v="1414"/>
          <ac:spMkLst>
            <pc:docMk/>
            <pc:sldMk cId="3011445233" sldId="304"/>
            <ac:spMk id="63" creationId="{83603FBD-2641-4226-84CF-2BAF943FFD22}"/>
          </ac:spMkLst>
        </pc:spChg>
        <pc:spChg chg="add del mod">
          <ac:chgData name="Gu, Feifan" userId="36a9f17c-21ca-4d62-b8f5-39a31ba564b5" providerId="ADAL" clId="{951319B5-BE06-482B-AAAC-A1683998FBB5}" dt="2021-07-19T00:04:53.618" v="1414"/>
          <ac:spMkLst>
            <pc:docMk/>
            <pc:sldMk cId="3011445233" sldId="304"/>
            <ac:spMk id="64" creationId="{1EB197A1-CFA1-42E3-88F8-D368409D98FB}"/>
          </ac:spMkLst>
        </pc:spChg>
        <pc:spChg chg="add del mod">
          <ac:chgData name="Gu, Feifan" userId="36a9f17c-21ca-4d62-b8f5-39a31ba564b5" providerId="ADAL" clId="{951319B5-BE06-482B-AAAC-A1683998FBB5}" dt="2021-07-19T00:04:53.618" v="1414"/>
          <ac:spMkLst>
            <pc:docMk/>
            <pc:sldMk cId="3011445233" sldId="304"/>
            <ac:spMk id="65" creationId="{1B4C6044-56F8-45BD-8CAB-A6C075B4423D}"/>
          </ac:spMkLst>
        </pc:spChg>
        <pc:spChg chg="add del mod">
          <ac:chgData name="Gu, Feifan" userId="36a9f17c-21ca-4d62-b8f5-39a31ba564b5" providerId="ADAL" clId="{951319B5-BE06-482B-AAAC-A1683998FBB5}" dt="2021-07-19T00:04:53.618" v="1414"/>
          <ac:spMkLst>
            <pc:docMk/>
            <pc:sldMk cId="3011445233" sldId="304"/>
            <ac:spMk id="66" creationId="{8D453C05-2BC2-41D3-9B61-3B75E06E17A6}"/>
          </ac:spMkLst>
        </pc:spChg>
        <pc:spChg chg="add del mod">
          <ac:chgData name="Gu, Feifan" userId="36a9f17c-21ca-4d62-b8f5-39a31ba564b5" providerId="ADAL" clId="{951319B5-BE06-482B-AAAC-A1683998FBB5}" dt="2021-07-19T00:04:53.618" v="1414"/>
          <ac:spMkLst>
            <pc:docMk/>
            <pc:sldMk cId="3011445233" sldId="304"/>
            <ac:spMk id="67" creationId="{F725B0E1-6416-4BFB-B87F-989A1617D317}"/>
          </ac:spMkLst>
        </pc:spChg>
        <pc:spChg chg="add del mod">
          <ac:chgData name="Gu, Feifan" userId="36a9f17c-21ca-4d62-b8f5-39a31ba564b5" providerId="ADAL" clId="{951319B5-BE06-482B-AAAC-A1683998FBB5}" dt="2021-07-19T00:04:53.618" v="1414"/>
          <ac:spMkLst>
            <pc:docMk/>
            <pc:sldMk cId="3011445233" sldId="304"/>
            <ac:spMk id="68" creationId="{BCC60E76-8E62-4F2E-B43B-3628D6201513}"/>
          </ac:spMkLst>
        </pc:spChg>
        <pc:spChg chg="add mod">
          <ac:chgData name="Gu, Feifan" userId="36a9f17c-21ca-4d62-b8f5-39a31ba564b5" providerId="ADAL" clId="{951319B5-BE06-482B-AAAC-A1683998FBB5}" dt="2021-07-20T01:15:39.034" v="8527" actId="1036"/>
          <ac:spMkLst>
            <pc:docMk/>
            <pc:sldMk cId="3011445233" sldId="304"/>
            <ac:spMk id="71" creationId="{396E3770-0C2B-48D3-9020-9AA0F53A8D19}"/>
          </ac:spMkLst>
        </pc:spChg>
        <pc:spChg chg="add mod">
          <ac:chgData name="Gu, Feifan" userId="36a9f17c-21ca-4d62-b8f5-39a31ba564b5" providerId="ADAL" clId="{951319B5-BE06-482B-AAAC-A1683998FBB5}" dt="2021-07-20T01:15:39.034" v="8527" actId="1036"/>
          <ac:spMkLst>
            <pc:docMk/>
            <pc:sldMk cId="3011445233" sldId="304"/>
            <ac:spMk id="72" creationId="{C17586EC-56A1-4BB3-9657-8143D7E0997C}"/>
          </ac:spMkLst>
        </pc:spChg>
        <pc:spChg chg="add del mod">
          <ac:chgData name="Gu, Feifan" userId="36a9f17c-21ca-4d62-b8f5-39a31ba564b5" providerId="ADAL" clId="{951319B5-BE06-482B-AAAC-A1683998FBB5}" dt="2021-07-19T00:24:07.959" v="1944" actId="478"/>
          <ac:spMkLst>
            <pc:docMk/>
            <pc:sldMk cId="3011445233" sldId="304"/>
            <ac:spMk id="73" creationId="{13337E37-BCE9-4FCC-A620-26384E5AD8CE}"/>
          </ac:spMkLst>
        </pc:spChg>
        <pc:spChg chg="add mod">
          <ac:chgData name="Gu, Feifan" userId="36a9f17c-21ca-4d62-b8f5-39a31ba564b5" providerId="ADAL" clId="{951319B5-BE06-482B-AAAC-A1683998FBB5}" dt="2021-07-20T01:15:39.034" v="8527" actId="1036"/>
          <ac:spMkLst>
            <pc:docMk/>
            <pc:sldMk cId="3011445233" sldId="304"/>
            <ac:spMk id="74" creationId="{9C551D1D-8F61-4016-A19E-6C427934C1F5}"/>
          </ac:spMkLst>
        </pc:spChg>
        <pc:spChg chg="add mod">
          <ac:chgData name="Gu, Feifan" userId="36a9f17c-21ca-4d62-b8f5-39a31ba564b5" providerId="ADAL" clId="{951319B5-BE06-482B-AAAC-A1683998FBB5}" dt="2021-07-20T01:15:39.034" v="8527" actId="1036"/>
          <ac:spMkLst>
            <pc:docMk/>
            <pc:sldMk cId="3011445233" sldId="304"/>
            <ac:spMk id="75" creationId="{AEBBBDC7-4BF5-47B5-82ED-D7CB03C865F2}"/>
          </ac:spMkLst>
        </pc:spChg>
        <pc:spChg chg="add mod">
          <ac:chgData name="Gu, Feifan" userId="36a9f17c-21ca-4d62-b8f5-39a31ba564b5" providerId="ADAL" clId="{951319B5-BE06-482B-AAAC-A1683998FBB5}" dt="2021-07-20T01:15:39.034" v="8527" actId="1036"/>
          <ac:spMkLst>
            <pc:docMk/>
            <pc:sldMk cId="3011445233" sldId="304"/>
            <ac:spMk id="76" creationId="{E3009929-99CA-4DAF-A8A2-7F0E879A117D}"/>
          </ac:spMkLst>
        </pc:spChg>
        <pc:spChg chg="add mod">
          <ac:chgData name="Gu, Feifan" userId="36a9f17c-21ca-4d62-b8f5-39a31ba564b5" providerId="ADAL" clId="{951319B5-BE06-482B-AAAC-A1683998FBB5}" dt="2021-07-20T01:15:39.034" v="8527" actId="1036"/>
          <ac:spMkLst>
            <pc:docMk/>
            <pc:sldMk cId="3011445233" sldId="304"/>
            <ac:spMk id="77" creationId="{DC8F6F11-CFDC-41D6-B147-0417836C975C}"/>
          </ac:spMkLst>
        </pc:spChg>
        <pc:spChg chg="add del mod">
          <ac:chgData name="Gu, Feifan" userId="36a9f17c-21ca-4d62-b8f5-39a31ba564b5" providerId="ADAL" clId="{951319B5-BE06-482B-AAAC-A1683998FBB5}" dt="2021-07-19T01:53:35.709" v="3379" actId="478"/>
          <ac:spMkLst>
            <pc:docMk/>
            <pc:sldMk cId="3011445233" sldId="304"/>
            <ac:spMk id="78" creationId="{1C5241F3-7FDC-4399-A677-33BDAA148491}"/>
          </ac:spMkLst>
        </pc:spChg>
        <pc:spChg chg="mod">
          <ac:chgData name="Gu, Feifan" userId="36a9f17c-21ca-4d62-b8f5-39a31ba564b5" providerId="ADAL" clId="{951319B5-BE06-482B-AAAC-A1683998FBB5}" dt="2021-07-19T00:18:34.525" v="1791"/>
          <ac:spMkLst>
            <pc:docMk/>
            <pc:sldMk cId="3011445233" sldId="304"/>
            <ac:spMk id="80" creationId="{6F1F99F7-06AD-4B99-A777-D1279014BCF2}"/>
          </ac:spMkLst>
        </pc:spChg>
        <pc:spChg chg="mod">
          <ac:chgData name="Gu, Feifan" userId="36a9f17c-21ca-4d62-b8f5-39a31ba564b5" providerId="ADAL" clId="{951319B5-BE06-482B-AAAC-A1683998FBB5}" dt="2021-07-19T00:18:34.525" v="1791"/>
          <ac:spMkLst>
            <pc:docMk/>
            <pc:sldMk cId="3011445233" sldId="304"/>
            <ac:spMk id="81" creationId="{0061E868-AA34-4697-BCB4-49922AFC66A6}"/>
          </ac:spMkLst>
        </pc:spChg>
        <pc:spChg chg="mod">
          <ac:chgData name="Gu, Feifan" userId="36a9f17c-21ca-4d62-b8f5-39a31ba564b5" providerId="ADAL" clId="{951319B5-BE06-482B-AAAC-A1683998FBB5}" dt="2021-07-19T00:18:34.525" v="1791"/>
          <ac:spMkLst>
            <pc:docMk/>
            <pc:sldMk cId="3011445233" sldId="304"/>
            <ac:spMk id="82" creationId="{E876386B-4FEB-4813-A8EE-E76152C0FCA1}"/>
          </ac:spMkLst>
        </pc:spChg>
        <pc:spChg chg="mod">
          <ac:chgData name="Gu, Feifan" userId="36a9f17c-21ca-4d62-b8f5-39a31ba564b5" providerId="ADAL" clId="{951319B5-BE06-482B-AAAC-A1683998FBB5}" dt="2021-07-19T00:18:34.525" v="1791"/>
          <ac:spMkLst>
            <pc:docMk/>
            <pc:sldMk cId="3011445233" sldId="304"/>
            <ac:spMk id="83" creationId="{C82CB2C6-6DF8-4B0F-A219-65FBFB4F0E66}"/>
          </ac:spMkLst>
        </pc:spChg>
        <pc:spChg chg="mod">
          <ac:chgData name="Gu, Feifan" userId="36a9f17c-21ca-4d62-b8f5-39a31ba564b5" providerId="ADAL" clId="{951319B5-BE06-482B-AAAC-A1683998FBB5}" dt="2021-07-19T00:18:34.525" v="1791"/>
          <ac:spMkLst>
            <pc:docMk/>
            <pc:sldMk cId="3011445233" sldId="304"/>
            <ac:spMk id="84" creationId="{48630576-2000-49AB-93AB-55E35CE7E384}"/>
          </ac:spMkLst>
        </pc:spChg>
        <pc:spChg chg="mod">
          <ac:chgData name="Gu, Feifan" userId="36a9f17c-21ca-4d62-b8f5-39a31ba564b5" providerId="ADAL" clId="{951319B5-BE06-482B-AAAC-A1683998FBB5}" dt="2021-07-19T00:18:34.525" v="1791"/>
          <ac:spMkLst>
            <pc:docMk/>
            <pc:sldMk cId="3011445233" sldId="304"/>
            <ac:spMk id="85" creationId="{F99578F7-F107-4832-AB3C-F2F8155C1DC0}"/>
          </ac:spMkLst>
        </pc:spChg>
        <pc:spChg chg="mod">
          <ac:chgData name="Gu, Feifan" userId="36a9f17c-21ca-4d62-b8f5-39a31ba564b5" providerId="ADAL" clId="{951319B5-BE06-482B-AAAC-A1683998FBB5}" dt="2021-07-19T00:18:34.525" v="1791"/>
          <ac:spMkLst>
            <pc:docMk/>
            <pc:sldMk cId="3011445233" sldId="304"/>
            <ac:spMk id="86" creationId="{A4690BE8-88E6-4E52-BE14-4A23795AFBE7}"/>
          </ac:spMkLst>
        </pc:spChg>
        <pc:spChg chg="mod">
          <ac:chgData name="Gu, Feifan" userId="36a9f17c-21ca-4d62-b8f5-39a31ba564b5" providerId="ADAL" clId="{951319B5-BE06-482B-AAAC-A1683998FBB5}" dt="2021-07-19T00:18:34.525" v="1791"/>
          <ac:spMkLst>
            <pc:docMk/>
            <pc:sldMk cId="3011445233" sldId="304"/>
            <ac:spMk id="88" creationId="{C80B680F-7DD8-42A6-AD75-9E0368E7C008}"/>
          </ac:spMkLst>
        </pc:spChg>
        <pc:spChg chg="mod">
          <ac:chgData name="Gu, Feifan" userId="36a9f17c-21ca-4d62-b8f5-39a31ba564b5" providerId="ADAL" clId="{951319B5-BE06-482B-AAAC-A1683998FBB5}" dt="2021-07-19T00:18:34.525" v="1791"/>
          <ac:spMkLst>
            <pc:docMk/>
            <pc:sldMk cId="3011445233" sldId="304"/>
            <ac:spMk id="89" creationId="{D0A33327-962F-4F50-A2CF-1A4941D3AD2F}"/>
          </ac:spMkLst>
        </pc:spChg>
        <pc:spChg chg="mod">
          <ac:chgData name="Gu, Feifan" userId="36a9f17c-21ca-4d62-b8f5-39a31ba564b5" providerId="ADAL" clId="{951319B5-BE06-482B-AAAC-A1683998FBB5}" dt="2021-07-19T00:18:34.525" v="1791"/>
          <ac:spMkLst>
            <pc:docMk/>
            <pc:sldMk cId="3011445233" sldId="304"/>
            <ac:spMk id="90" creationId="{8E01BB5B-5199-4E06-9D88-376E7E4D74B4}"/>
          </ac:spMkLst>
        </pc:spChg>
        <pc:spChg chg="mod">
          <ac:chgData name="Gu, Feifan" userId="36a9f17c-21ca-4d62-b8f5-39a31ba564b5" providerId="ADAL" clId="{951319B5-BE06-482B-AAAC-A1683998FBB5}" dt="2021-07-19T00:18:34.525" v="1791"/>
          <ac:spMkLst>
            <pc:docMk/>
            <pc:sldMk cId="3011445233" sldId="304"/>
            <ac:spMk id="91" creationId="{45700390-0E3D-4584-AC55-2A3DBD91C983}"/>
          </ac:spMkLst>
        </pc:spChg>
        <pc:spChg chg="mod">
          <ac:chgData name="Gu, Feifan" userId="36a9f17c-21ca-4d62-b8f5-39a31ba564b5" providerId="ADAL" clId="{951319B5-BE06-482B-AAAC-A1683998FBB5}" dt="2021-07-19T00:18:34.525" v="1791"/>
          <ac:spMkLst>
            <pc:docMk/>
            <pc:sldMk cId="3011445233" sldId="304"/>
            <ac:spMk id="92" creationId="{CB4C5E5D-1341-4678-BE72-57BFBF190251}"/>
          </ac:spMkLst>
        </pc:spChg>
        <pc:spChg chg="mod">
          <ac:chgData name="Gu, Feifan" userId="36a9f17c-21ca-4d62-b8f5-39a31ba564b5" providerId="ADAL" clId="{951319B5-BE06-482B-AAAC-A1683998FBB5}" dt="2021-07-19T00:18:34.525" v="1791"/>
          <ac:spMkLst>
            <pc:docMk/>
            <pc:sldMk cId="3011445233" sldId="304"/>
            <ac:spMk id="93" creationId="{DAC564E1-D196-4900-8F9F-F119285E214F}"/>
          </ac:spMkLst>
        </pc:spChg>
        <pc:spChg chg="mod">
          <ac:chgData name="Gu, Feifan" userId="36a9f17c-21ca-4d62-b8f5-39a31ba564b5" providerId="ADAL" clId="{951319B5-BE06-482B-AAAC-A1683998FBB5}" dt="2021-07-19T00:18:34.525" v="1791"/>
          <ac:spMkLst>
            <pc:docMk/>
            <pc:sldMk cId="3011445233" sldId="304"/>
            <ac:spMk id="94" creationId="{BFD5B443-B24D-49B5-B8B0-8AEF6FFE8B83}"/>
          </ac:spMkLst>
        </pc:spChg>
        <pc:spChg chg="mod">
          <ac:chgData name="Gu, Feifan" userId="36a9f17c-21ca-4d62-b8f5-39a31ba564b5" providerId="ADAL" clId="{951319B5-BE06-482B-AAAC-A1683998FBB5}" dt="2021-07-19T00:18:34.525" v="1791"/>
          <ac:spMkLst>
            <pc:docMk/>
            <pc:sldMk cId="3011445233" sldId="304"/>
            <ac:spMk id="95" creationId="{E29B678E-A1A0-4C3A-B275-F610777B9735}"/>
          </ac:spMkLst>
        </pc:spChg>
        <pc:spChg chg="mod">
          <ac:chgData name="Gu, Feifan" userId="36a9f17c-21ca-4d62-b8f5-39a31ba564b5" providerId="ADAL" clId="{951319B5-BE06-482B-AAAC-A1683998FBB5}" dt="2021-07-19T00:18:34.525" v="1791"/>
          <ac:spMkLst>
            <pc:docMk/>
            <pc:sldMk cId="3011445233" sldId="304"/>
            <ac:spMk id="96" creationId="{A5791553-4BF4-423C-85E6-5F33112E26C1}"/>
          </ac:spMkLst>
        </pc:spChg>
        <pc:spChg chg="mod">
          <ac:chgData name="Gu, Feifan" userId="36a9f17c-21ca-4d62-b8f5-39a31ba564b5" providerId="ADAL" clId="{951319B5-BE06-482B-AAAC-A1683998FBB5}" dt="2021-07-19T00:18:34.525" v="1791"/>
          <ac:spMkLst>
            <pc:docMk/>
            <pc:sldMk cId="3011445233" sldId="304"/>
            <ac:spMk id="97" creationId="{1B089736-6845-4098-B283-A181EABBC8BC}"/>
          </ac:spMkLst>
        </pc:spChg>
        <pc:spChg chg="mod">
          <ac:chgData name="Gu, Feifan" userId="36a9f17c-21ca-4d62-b8f5-39a31ba564b5" providerId="ADAL" clId="{951319B5-BE06-482B-AAAC-A1683998FBB5}" dt="2021-07-19T00:18:34.525" v="1791"/>
          <ac:spMkLst>
            <pc:docMk/>
            <pc:sldMk cId="3011445233" sldId="304"/>
            <ac:spMk id="98" creationId="{79F8031D-FC34-4630-8AC2-A7F803AA9B99}"/>
          </ac:spMkLst>
        </pc:spChg>
        <pc:spChg chg="mod">
          <ac:chgData name="Gu, Feifan" userId="36a9f17c-21ca-4d62-b8f5-39a31ba564b5" providerId="ADAL" clId="{951319B5-BE06-482B-AAAC-A1683998FBB5}" dt="2021-07-19T00:18:34.525" v="1791"/>
          <ac:spMkLst>
            <pc:docMk/>
            <pc:sldMk cId="3011445233" sldId="304"/>
            <ac:spMk id="99" creationId="{3F2AA788-3F0C-4407-8F8A-9AE588D94122}"/>
          </ac:spMkLst>
        </pc:spChg>
        <pc:spChg chg="mod">
          <ac:chgData name="Gu, Feifan" userId="36a9f17c-21ca-4d62-b8f5-39a31ba564b5" providerId="ADAL" clId="{951319B5-BE06-482B-AAAC-A1683998FBB5}" dt="2021-07-19T00:18:34.525" v="1791"/>
          <ac:spMkLst>
            <pc:docMk/>
            <pc:sldMk cId="3011445233" sldId="304"/>
            <ac:spMk id="100" creationId="{0C5B33B6-83CE-4BEE-B7E5-8804483418F7}"/>
          </ac:spMkLst>
        </pc:spChg>
        <pc:spChg chg="mod">
          <ac:chgData name="Gu, Feifan" userId="36a9f17c-21ca-4d62-b8f5-39a31ba564b5" providerId="ADAL" clId="{951319B5-BE06-482B-AAAC-A1683998FBB5}" dt="2021-07-19T00:18:34.525" v="1791"/>
          <ac:spMkLst>
            <pc:docMk/>
            <pc:sldMk cId="3011445233" sldId="304"/>
            <ac:spMk id="101" creationId="{9E80581D-1B0E-4367-8F57-F736E2C21FD7}"/>
          </ac:spMkLst>
        </pc:spChg>
        <pc:spChg chg="mod">
          <ac:chgData name="Gu, Feifan" userId="36a9f17c-21ca-4d62-b8f5-39a31ba564b5" providerId="ADAL" clId="{951319B5-BE06-482B-AAAC-A1683998FBB5}" dt="2021-07-19T00:18:34.525" v="1791"/>
          <ac:spMkLst>
            <pc:docMk/>
            <pc:sldMk cId="3011445233" sldId="304"/>
            <ac:spMk id="102" creationId="{D0AB4EA7-C50C-4F24-96D9-B14B4D7806D7}"/>
          </ac:spMkLst>
        </pc:spChg>
        <pc:spChg chg="mod">
          <ac:chgData name="Gu, Feifan" userId="36a9f17c-21ca-4d62-b8f5-39a31ba564b5" providerId="ADAL" clId="{951319B5-BE06-482B-AAAC-A1683998FBB5}" dt="2021-07-19T00:18:34.525" v="1791"/>
          <ac:spMkLst>
            <pc:docMk/>
            <pc:sldMk cId="3011445233" sldId="304"/>
            <ac:spMk id="103" creationId="{EA738CC1-0E07-4139-BD10-4B6C4841DC06}"/>
          </ac:spMkLst>
        </pc:spChg>
        <pc:spChg chg="add del mod">
          <ac:chgData name="Gu, Feifan" userId="36a9f17c-21ca-4d62-b8f5-39a31ba564b5" providerId="ADAL" clId="{951319B5-BE06-482B-AAAC-A1683998FBB5}" dt="2021-07-19T00:40:36.339" v="1991" actId="478"/>
          <ac:spMkLst>
            <pc:docMk/>
            <pc:sldMk cId="3011445233" sldId="304"/>
            <ac:spMk id="104" creationId="{CBCD6490-C101-43B0-864D-A27AC8D7AF08}"/>
          </ac:spMkLst>
        </pc:spChg>
        <pc:spChg chg="mod">
          <ac:chgData name="Gu, Feifan" userId="36a9f17c-21ca-4d62-b8f5-39a31ba564b5" providerId="ADAL" clId="{951319B5-BE06-482B-AAAC-A1683998FBB5}" dt="2021-07-19T00:18:34.525" v="1791"/>
          <ac:spMkLst>
            <pc:docMk/>
            <pc:sldMk cId="3011445233" sldId="304"/>
            <ac:spMk id="106" creationId="{B1DCA1E6-A214-4FED-8947-9E744D1CA437}"/>
          </ac:spMkLst>
        </pc:spChg>
        <pc:spChg chg="mod">
          <ac:chgData name="Gu, Feifan" userId="36a9f17c-21ca-4d62-b8f5-39a31ba564b5" providerId="ADAL" clId="{951319B5-BE06-482B-AAAC-A1683998FBB5}" dt="2021-07-19T00:18:34.525" v="1791"/>
          <ac:spMkLst>
            <pc:docMk/>
            <pc:sldMk cId="3011445233" sldId="304"/>
            <ac:spMk id="107" creationId="{9188E1EE-3CEB-469A-B9B6-E986AF2074E2}"/>
          </ac:spMkLst>
        </pc:spChg>
        <pc:spChg chg="mod">
          <ac:chgData name="Gu, Feifan" userId="36a9f17c-21ca-4d62-b8f5-39a31ba564b5" providerId="ADAL" clId="{951319B5-BE06-482B-AAAC-A1683998FBB5}" dt="2021-07-19T00:18:34.525" v="1791"/>
          <ac:spMkLst>
            <pc:docMk/>
            <pc:sldMk cId="3011445233" sldId="304"/>
            <ac:spMk id="108" creationId="{1FDB30ED-D7E9-4A2F-88B9-615EE09BB8AC}"/>
          </ac:spMkLst>
        </pc:spChg>
        <pc:spChg chg="mod">
          <ac:chgData name="Gu, Feifan" userId="36a9f17c-21ca-4d62-b8f5-39a31ba564b5" providerId="ADAL" clId="{951319B5-BE06-482B-AAAC-A1683998FBB5}" dt="2021-07-19T00:18:34.525" v="1791"/>
          <ac:spMkLst>
            <pc:docMk/>
            <pc:sldMk cId="3011445233" sldId="304"/>
            <ac:spMk id="109" creationId="{26CDE1F2-7409-4304-90CE-7C053433F11E}"/>
          </ac:spMkLst>
        </pc:spChg>
        <pc:spChg chg="mod">
          <ac:chgData name="Gu, Feifan" userId="36a9f17c-21ca-4d62-b8f5-39a31ba564b5" providerId="ADAL" clId="{951319B5-BE06-482B-AAAC-A1683998FBB5}" dt="2021-07-19T00:18:34.525" v="1791"/>
          <ac:spMkLst>
            <pc:docMk/>
            <pc:sldMk cId="3011445233" sldId="304"/>
            <ac:spMk id="110" creationId="{7D0BC1E2-22EF-4E6A-B8BD-8811E4FBBDFD}"/>
          </ac:spMkLst>
        </pc:spChg>
        <pc:spChg chg="mod">
          <ac:chgData name="Gu, Feifan" userId="36a9f17c-21ca-4d62-b8f5-39a31ba564b5" providerId="ADAL" clId="{951319B5-BE06-482B-AAAC-A1683998FBB5}" dt="2021-07-19T00:18:34.525" v="1791"/>
          <ac:spMkLst>
            <pc:docMk/>
            <pc:sldMk cId="3011445233" sldId="304"/>
            <ac:spMk id="111" creationId="{561B0191-4B23-4EE0-A52B-F4790546DCF6}"/>
          </ac:spMkLst>
        </pc:spChg>
        <pc:spChg chg="mod">
          <ac:chgData name="Gu, Feifan" userId="36a9f17c-21ca-4d62-b8f5-39a31ba564b5" providerId="ADAL" clId="{951319B5-BE06-482B-AAAC-A1683998FBB5}" dt="2021-07-19T00:18:34.525" v="1791"/>
          <ac:spMkLst>
            <pc:docMk/>
            <pc:sldMk cId="3011445233" sldId="304"/>
            <ac:spMk id="112" creationId="{964077A8-1353-4E6B-9128-948AF7217B19}"/>
          </ac:spMkLst>
        </pc:spChg>
        <pc:spChg chg="mod">
          <ac:chgData name="Gu, Feifan" userId="36a9f17c-21ca-4d62-b8f5-39a31ba564b5" providerId="ADAL" clId="{951319B5-BE06-482B-AAAC-A1683998FBB5}" dt="2021-07-19T00:18:34.525" v="1791"/>
          <ac:spMkLst>
            <pc:docMk/>
            <pc:sldMk cId="3011445233" sldId="304"/>
            <ac:spMk id="113" creationId="{D36DA31E-9A5D-4629-878E-3D58A6CE7A12}"/>
          </ac:spMkLst>
        </pc:spChg>
        <pc:spChg chg="mod">
          <ac:chgData name="Gu, Feifan" userId="36a9f17c-21ca-4d62-b8f5-39a31ba564b5" providerId="ADAL" clId="{951319B5-BE06-482B-AAAC-A1683998FBB5}" dt="2021-07-19T00:18:34.525" v="1791"/>
          <ac:spMkLst>
            <pc:docMk/>
            <pc:sldMk cId="3011445233" sldId="304"/>
            <ac:spMk id="114" creationId="{D4B84224-57EC-4F26-AA50-D4F53A6B86AF}"/>
          </ac:spMkLst>
        </pc:spChg>
        <pc:spChg chg="mod">
          <ac:chgData name="Gu, Feifan" userId="36a9f17c-21ca-4d62-b8f5-39a31ba564b5" providerId="ADAL" clId="{951319B5-BE06-482B-AAAC-A1683998FBB5}" dt="2021-07-19T00:18:34.525" v="1791"/>
          <ac:spMkLst>
            <pc:docMk/>
            <pc:sldMk cId="3011445233" sldId="304"/>
            <ac:spMk id="115" creationId="{B5ADD37D-9B93-488A-B566-A4A719EA9B89}"/>
          </ac:spMkLst>
        </pc:spChg>
        <pc:spChg chg="mod">
          <ac:chgData name="Gu, Feifan" userId="36a9f17c-21ca-4d62-b8f5-39a31ba564b5" providerId="ADAL" clId="{951319B5-BE06-482B-AAAC-A1683998FBB5}" dt="2021-07-19T00:18:34.525" v="1791"/>
          <ac:spMkLst>
            <pc:docMk/>
            <pc:sldMk cId="3011445233" sldId="304"/>
            <ac:spMk id="116" creationId="{1BFF5DDC-0154-44EF-9F60-F83D51E1D306}"/>
          </ac:spMkLst>
        </pc:spChg>
        <pc:spChg chg="mod">
          <ac:chgData name="Gu, Feifan" userId="36a9f17c-21ca-4d62-b8f5-39a31ba564b5" providerId="ADAL" clId="{951319B5-BE06-482B-AAAC-A1683998FBB5}" dt="2021-07-19T00:18:34.525" v="1791"/>
          <ac:spMkLst>
            <pc:docMk/>
            <pc:sldMk cId="3011445233" sldId="304"/>
            <ac:spMk id="117" creationId="{F661BB57-9922-46AC-9BD6-4E938E6F4DE5}"/>
          </ac:spMkLst>
        </pc:spChg>
        <pc:spChg chg="mod">
          <ac:chgData name="Gu, Feifan" userId="36a9f17c-21ca-4d62-b8f5-39a31ba564b5" providerId="ADAL" clId="{951319B5-BE06-482B-AAAC-A1683998FBB5}" dt="2021-07-19T00:18:34.525" v="1791"/>
          <ac:spMkLst>
            <pc:docMk/>
            <pc:sldMk cId="3011445233" sldId="304"/>
            <ac:spMk id="118" creationId="{1574F160-86A4-4FD2-80C3-E59C282657A4}"/>
          </ac:spMkLst>
        </pc:spChg>
        <pc:spChg chg="mod">
          <ac:chgData name="Gu, Feifan" userId="36a9f17c-21ca-4d62-b8f5-39a31ba564b5" providerId="ADAL" clId="{951319B5-BE06-482B-AAAC-A1683998FBB5}" dt="2021-07-19T00:18:34.525" v="1791"/>
          <ac:spMkLst>
            <pc:docMk/>
            <pc:sldMk cId="3011445233" sldId="304"/>
            <ac:spMk id="119" creationId="{BBE7B960-CFA8-4AEC-93C6-D69254BB8F55}"/>
          </ac:spMkLst>
        </pc:spChg>
        <pc:spChg chg="mod">
          <ac:chgData name="Gu, Feifan" userId="36a9f17c-21ca-4d62-b8f5-39a31ba564b5" providerId="ADAL" clId="{951319B5-BE06-482B-AAAC-A1683998FBB5}" dt="2021-07-19T00:18:34.525" v="1791"/>
          <ac:spMkLst>
            <pc:docMk/>
            <pc:sldMk cId="3011445233" sldId="304"/>
            <ac:spMk id="120" creationId="{72044A46-321D-4A22-9C4D-0B264B337C6B}"/>
          </ac:spMkLst>
        </pc:spChg>
        <pc:spChg chg="mod">
          <ac:chgData name="Gu, Feifan" userId="36a9f17c-21ca-4d62-b8f5-39a31ba564b5" providerId="ADAL" clId="{951319B5-BE06-482B-AAAC-A1683998FBB5}" dt="2021-07-19T00:18:34.525" v="1791"/>
          <ac:spMkLst>
            <pc:docMk/>
            <pc:sldMk cId="3011445233" sldId="304"/>
            <ac:spMk id="121" creationId="{69D97562-A144-417C-9AC9-9D20DFB5976F}"/>
          </ac:spMkLst>
        </pc:spChg>
        <pc:spChg chg="mod">
          <ac:chgData name="Gu, Feifan" userId="36a9f17c-21ca-4d62-b8f5-39a31ba564b5" providerId="ADAL" clId="{951319B5-BE06-482B-AAAC-A1683998FBB5}" dt="2021-07-19T00:18:34.525" v="1791"/>
          <ac:spMkLst>
            <pc:docMk/>
            <pc:sldMk cId="3011445233" sldId="304"/>
            <ac:spMk id="122" creationId="{FB72417C-A0E8-4C8C-9FC4-D6E7F630F60D}"/>
          </ac:spMkLst>
        </pc:spChg>
        <pc:spChg chg="add del mod">
          <ac:chgData name="Gu, Feifan" userId="36a9f17c-21ca-4d62-b8f5-39a31ba564b5" providerId="ADAL" clId="{951319B5-BE06-482B-AAAC-A1683998FBB5}" dt="2021-07-19T01:53:42.314" v="3380" actId="478"/>
          <ac:spMkLst>
            <pc:docMk/>
            <pc:sldMk cId="3011445233" sldId="304"/>
            <ac:spMk id="123" creationId="{950A1808-1B97-4412-BFB3-3057F8A5BA70}"/>
          </ac:spMkLst>
        </pc:spChg>
        <pc:spChg chg="add del mod">
          <ac:chgData name="Gu, Feifan" userId="36a9f17c-21ca-4d62-b8f5-39a31ba564b5" providerId="ADAL" clId="{951319B5-BE06-482B-AAAC-A1683998FBB5}" dt="2021-07-19T01:53:42.314" v="3380" actId="478"/>
          <ac:spMkLst>
            <pc:docMk/>
            <pc:sldMk cId="3011445233" sldId="304"/>
            <ac:spMk id="124" creationId="{B6168B16-1B43-4725-A3F9-798DC97EA8EF}"/>
          </ac:spMkLst>
        </pc:spChg>
        <pc:spChg chg="add del mod">
          <ac:chgData name="Gu, Feifan" userId="36a9f17c-21ca-4d62-b8f5-39a31ba564b5" providerId="ADAL" clId="{951319B5-BE06-482B-AAAC-A1683998FBB5}" dt="2021-07-19T01:53:42.314" v="3380" actId="478"/>
          <ac:spMkLst>
            <pc:docMk/>
            <pc:sldMk cId="3011445233" sldId="304"/>
            <ac:spMk id="125" creationId="{F5BB4429-6D98-42B7-B5BD-29D0AC658E78}"/>
          </ac:spMkLst>
        </pc:spChg>
        <pc:spChg chg="add del mod">
          <ac:chgData name="Gu, Feifan" userId="36a9f17c-21ca-4d62-b8f5-39a31ba564b5" providerId="ADAL" clId="{951319B5-BE06-482B-AAAC-A1683998FBB5}" dt="2021-07-19T01:53:42.314" v="3380" actId="478"/>
          <ac:spMkLst>
            <pc:docMk/>
            <pc:sldMk cId="3011445233" sldId="304"/>
            <ac:spMk id="126" creationId="{50103873-BF25-4C7F-99CE-40E1808F0D0C}"/>
          </ac:spMkLst>
        </pc:spChg>
        <pc:spChg chg="add del mod">
          <ac:chgData name="Gu, Feifan" userId="36a9f17c-21ca-4d62-b8f5-39a31ba564b5" providerId="ADAL" clId="{951319B5-BE06-482B-AAAC-A1683998FBB5}" dt="2021-07-19T00:24:11.704" v="1945" actId="478"/>
          <ac:spMkLst>
            <pc:docMk/>
            <pc:sldMk cId="3011445233" sldId="304"/>
            <ac:spMk id="127" creationId="{B8AA7EB1-FAE4-4D41-9818-3A3B6B368037}"/>
          </ac:spMkLst>
        </pc:spChg>
        <pc:spChg chg="add del mod">
          <ac:chgData name="Gu, Feifan" userId="36a9f17c-21ca-4d62-b8f5-39a31ba564b5" providerId="ADAL" clId="{951319B5-BE06-482B-AAAC-A1683998FBB5}" dt="2021-07-19T00:24:06.891" v="1943" actId="478"/>
          <ac:spMkLst>
            <pc:docMk/>
            <pc:sldMk cId="3011445233" sldId="304"/>
            <ac:spMk id="128" creationId="{58F0046E-A3A7-4D09-8AB9-1D7C9CED0230}"/>
          </ac:spMkLst>
        </pc:spChg>
        <pc:spChg chg="add mod">
          <ac:chgData name="Gu, Feifan" userId="36a9f17c-21ca-4d62-b8f5-39a31ba564b5" providerId="ADAL" clId="{951319B5-BE06-482B-AAAC-A1683998FBB5}" dt="2021-07-20T01:15:39.034" v="8527" actId="1036"/>
          <ac:spMkLst>
            <pc:docMk/>
            <pc:sldMk cId="3011445233" sldId="304"/>
            <ac:spMk id="139" creationId="{B011C14D-52A4-4029-9C1D-715CC198DE5B}"/>
          </ac:spMkLst>
        </pc:spChg>
        <pc:spChg chg="add mod">
          <ac:chgData name="Gu, Feifan" userId="36a9f17c-21ca-4d62-b8f5-39a31ba564b5" providerId="ADAL" clId="{951319B5-BE06-482B-AAAC-A1683998FBB5}" dt="2021-07-20T01:15:39.034" v="8527" actId="1036"/>
          <ac:spMkLst>
            <pc:docMk/>
            <pc:sldMk cId="3011445233" sldId="304"/>
            <ac:spMk id="140" creationId="{708C4965-C599-4B51-B413-F48014E3C077}"/>
          </ac:spMkLst>
        </pc:spChg>
        <pc:spChg chg="add mod">
          <ac:chgData name="Gu, Feifan" userId="36a9f17c-21ca-4d62-b8f5-39a31ba564b5" providerId="ADAL" clId="{951319B5-BE06-482B-AAAC-A1683998FBB5}" dt="2021-07-20T01:15:39.034" v="8527" actId="1036"/>
          <ac:spMkLst>
            <pc:docMk/>
            <pc:sldMk cId="3011445233" sldId="304"/>
            <ac:spMk id="141" creationId="{39FDFDE4-DCA6-4867-B556-0FFA3D3AA91B}"/>
          </ac:spMkLst>
        </pc:spChg>
        <pc:spChg chg="add mod ord">
          <ac:chgData name="Gu, Feifan" userId="36a9f17c-21ca-4d62-b8f5-39a31ba564b5" providerId="ADAL" clId="{951319B5-BE06-482B-AAAC-A1683998FBB5}" dt="2021-07-20T01:15:39.034" v="8527" actId="1036"/>
          <ac:spMkLst>
            <pc:docMk/>
            <pc:sldMk cId="3011445233" sldId="304"/>
            <ac:spMk id="144" creationId="{AECA52EC-FC12-4A4A-9339-B54461D11D8B}"/>
          </ac:spMkLst>
        </pc:spChg>
        <pc:spChg chg="add mod ord">
          <ac:chgData name="Gu, Feifan" userId="36a9f17c-21ca-4d62-b8f5-39a31ba564b5" providerId="ADAL" clId="{951319B5-BE06-482B-AAAC-A1683998FBB5}" dt="2021-07-20T01:15:39.034" v="8527" actId="1036"/>
          <ac:spMkLst>
            <pc:docMk/>
            <pc:sldMk cId="3011445233" sldId="304"/>
            <ac:spMk id="145" creationId="{AEA5F967-FD06-42A7-94F8-8B5EE6F9F137}"/>
          </ac:spMkLst>
        </pc:spChg>
        <pc:spChg chg="add del mod">
          <ac:chgData name="Gu, Feifan" userId="36a9f17c-21ca-4d62-b8f5-39a31ba564b5" providerId="ADAL" clId="{951319B5-BE06-482B-AAAC-A1683998FBB5}" dt="2021-07-19T01:53:46.672" v="3382"/>
          <ac:spMkLst>
            <pc:docMk/>
            <pc:sldMk cId="3011445233" sldId="304"/>
            <ac:spMk id="146" creationId="{65F32F4E-8389-43E6-A8EF-61F0C88EEBED}"/>
          </ac:spMkLst>
        </pc:spChg>
        <pc:spChg chg="add mod">
          <ac:chgData name="Gu, Feifan" userId="36a9f17c-21ca-4d62-b8f5-39a31ba564b5" providerId="ADAL" clId="{951319B5-BE06-482B-AAAC-A1683998FBB5}" dt="2021-07-20T01:15:39.034" v="8527" actId="1036"/>
          <ac:spMkLst>
            <pc:docMk/>
            <pc:sldMk cId="3011445233" sldId="304"/>
            <ac:spMk id="147" creationId="{BDE06BE6-7807-499F-A2F0-6EFBA2154F0E}"/>
          </ac:spMkLst>
        </pc:spChg>
        <pc:spChg chg="add mod">
          <ac:chgData name="Gu, Feifan" userId="36a9f17c-21ca-4d62-b8f5-39a31ba564b5" providerId="ADAL" clId="{951319B5-BE06-482B-AAAC-A1683998FBB5}" dt="2021-07-20T01:15:39.034" v="8527" actId="1036"/>
          <ac:spMkLst>
            <pc:docMk/>
            <pc:sldMk cId="3011445233" sldId="304"/>
            <ac:spMk id="148" creationId="{73309D45-21A8-43DA-9015-D462C4083235}"/>
          </ac:spMkLst>
        </pc:spChg>
        <pc:spChg chg="add mod">
          <ac:chgData name="Gu, Feifan" userId="36a9f17c-21ca-4d62-b8f5-39a31ba564b5" providerId="ADAL" clId="{951319B5-BE06-482B-AAAC-A1683998FBB5}" dt="2021-07-20T01:15:46.923" v="8529" actId="113"/>
          <ac:spMkLst>
            <pc:docMk/>
            <pc:sldMk cId="3011445233" sldId="304"/>
            <ac:spMk id="149" creationId="{96D3E3D3-4041-4F94-A65F-73EC1E4F6B73}"/>
          </ac:spMkLst>
        </pc:spChg>
        <pc:spChg chg="add mod">
          <ac:chgData name="Gu, Feifan" userId="36a9f17c-21ca-4d62-b8f5-39a31ba564b5" providerId="ADAL" clId="{951319B5-BE06-482B-AAAC-A1683998FBB5}" dt="2021-07-20T01:30:53.175" v="9709" actId="1076"/>
          <ac:spMkLst>
            <pc:docMk/>
            <pc:sldMk cId="3011445233" sldId="304"/>
            <ac:spMk id="150" creationId="{D88B9E69-735A-4F56-BD28-1795D80A9DCB}"/>
          </ac:spMkLst>
        </pc:spChg>
        <pc:spChg chg="add mod">
          <ac:chgData name="Gu, Feifan" userId="36a9f17c-21ca-4d62-b8f5-39a31ba564b5" providerId="ADAL" clId="{951319B5-BE06-482B-AAAC-A1683998FBB5}" dt="2021-07-20T01:26:57.231" v="9517" actId="1076"/>
          <ac:spMkLst>
            <pc:docMk/>
            <pc:sldMk cId="3011445233" sldId="304"/>
            <ac:spMk id="151" creationId="{99C26F0C-9385-4717-84D0-AD4D3772B488}"/>
          </ac:spMkLst>
        </pc:spChg>
        <pc:spChg chg="add del mod">
          <ac:chgData name="Gu, Feifan" userId="36a9f17c-21ca-4d62-b8f5-39a31ba564b5" providerId="ADAL" clId="{951319B5-BE06-482B-AAAC-A1683998FBB5}" dt="2021-07-20T01:18:07.627" v="8671" actId="478"/>
          <ac:spMkLst>
            <pc:docMk/>
            <pc:sldMk cId="3011445233" sldId="304"/>
            <ac:spMk id="152" creationId="{ED6D5728-3302-4D63-B564-6B5B8BDC92BB}"/>
          </ac:spMkLst>
        </pc:spChg>
        <pc:spChg chg="add del mod">
          <ac:chgData name="Gu, Feifan" userId="36a9f17c-21ca-4d62-b8f5-39a31ba564b5" providerId="ADAL" clId="{951319B5-BE06-482B-AAAC-A1683998FBB5}" dt="2021-07-20T01:25:26.967" v="9397" actId="478"/>
          <ac:spMkLst>
            <pc:docMk/>
            <pc:sldMk cId="3011445233" sldId="304"/>
            <ac:spMk id="153" creationId="{41A4B144-D09D-4BEA-B09B-78BD621BB148}"/>
          </ac:spMkLst>
        </pc:spChg>
        <pc:spChg chg="add mod">
          <ac:chgData name="Gu, Feifan" userId="36a9f17c-21ca-4d62-b8f5-39a31ba564b5" providerId="ADAL" clId="{951319B5-BE06-482B-AAAC-A1683998FBB5}" dt="2021-07-20T01:27:06.556" v="9522" actId="20577"/>
          <ac:spMkLst>
            <pc:docMk/>
            <pc:sldMk cId="3011445233" sldId="304"/>
            <ac:spMk id="154" creationId="{C25188A2-0F3C-434B-8559-A85E76EE574C}"/>
          </ac:spMkLst>
        </pc:spChg>
        <pc:spChg chg="add mod">
          <ac:chgData name="Gu, Feifan" userId="36a9f17c-21ca-4d62-b8f5-39a31ba564b5" providerId="ADAL" clId="{951319B5-BE06-482B-AAAC-A1683998FBB5}" dt="2021-07-20T01:25:45.116" v="9400" actId="14100"/>
          <ac:spMkLst>
            <pc:docMk/>
            <pc:sldMk cId="3011445233" sldId="304"/>
            <ac:spMk id="155" creationId="{7871D6AB-3F5F-4985-9BA2-1527FF4256E3}"/>
          </ac:spMkLst>
        </pc:spChg>
        <pc:spChg chg="add del mod">
          <ac:chgData name="Gu, Feifan" userId="36a9f17c-21ca-4d62-b8f5-39a31ba564b5" providerId="ADAL" clId="{951319B5-BE06-482B-AAAC-A1683998FBB5}" dt="2021-07-20T01:20:46.012" v="9029" actId="478"/>
          <ac:spMkLst>
            <pc:docMk/>
            <pc:sldMk cId="3011445233" sldId="304"/>
            <ac:spMk id="156" creationId="{35504C22-97D1-4C88-B8EC-1E7EA8DAB0A1}"/>
          </ac:spMkLst>
        </pc:spChg>
        <pc:spChg chg="add del mod">
          <ac:chgData name="Gu, Feifan" userId="36a9f17c-21ca-4d62-b8f5-39a31ba564b5" providerId="ADAL" clId="{951319B5-BE06-482B-AAAC-A1683998FBB5}" dt="2021-07-20T01:20:44.528" v="9028" actId="478"/>
          <ac:spMkLst>
            <pc:docMk/>
            <pc:sldMk cId="3011445233" sldId="304"/>
            <ac:spMk id="157" creationId="{5082AE80-E8A9-47F9-AC1B-5EE987A243DC}"/>
          </ac:spMkLst>
        </pc:spChg>
        <pc:spChg chg="add mod">
          <ac:chgData name="Gu, Feifan" userId="36a9f17c-21ca-4d62-b8f5-39a31ba564b5" providerId="ADAL" clId="{951319B5-BE06-482B-AAAC-A1683998FBB5}" dt="2021-07-20T01:28:35.149" v="9560" actId="1076"/>
          <ac:spMkLst>
            <pc:docMk/>
            <pc:sldMk cId="3011445233" sldId="304"/>
            <ac:spMk id="158" creationId="{AF3343F5-875F-48AE-9429-EF3FEB2E4E33}"/>
          </ac:spMkLst>
        </pc:spChg>
        <pc:spChg chg="add mod">
          <ac:chgData name="Gu, Feifan" userId="36a9f17c-21ca-4d62-b8f5-39a31ba564b5" providerId="ADAL" clId="{951319B5-BE06-482B-AAAC-A1683998FBB5}" dt="2021-07-20T01:29:23.158" v="9569" actId="1076"/>
          <ac:spMkLst>
            <pc:docMk/>
            <pc:sldMk cId="3011445233" sldId="304"/>
            <ac:spMk id="159" creationId="{CD952E8E-15F0-487C-B77B-D61558ED9824}"/>
          </ac:spMkLst>
        </pc:spChg>
        <pc:spChg chg="add mod">
          <ac:chgData name="Gu, Feifan" userId="36a9f17c-21ca-4d62-b8f5-39a31ba564b5" providerId="ADAL" clId="{951319B5-BE06-482B-AAAC-A1683998FBB5}" dt="2021-07-20T01:28:43.878" v="9567" actId="1035"/>
          <ac:spMkLst>
            <pc:docMk/>
            <pc:sldMk cId="3011445233" sldId="304"/>
            <ac:spMk id="160" creationId="{29695506-EC0A-49A6-A9EE-347766B0C04C}"/>
          </ac:spMkLst>
        </pc:spChg>
        <pc:spChg chg="add mod">
          <ac:chgData name="Gu, Feifan" userId="36a9f17c-21ca-4d62-b8f5-39a31ba564b5" providerId="ADAL" clId="{951319B5-BE06-482B-AAAC-A1683998FBB5}" dt="2021-07-20T01:28:55.792" v="9568" actId="1076"/>
          <ac:spMkLst>
            <pc:docMk/>
            <pc:sldMk cId="3011445233" sldId="304"/>
            <ac:spMk id="161" creationId="{5CD77799-98B9-4C9C-BF0E-FCE19FC6DC1D}"/>
          </ac:spMkLst>
        </pc:spChg>
        <pc:spChg chg="add del mod">
          <ac:chgData name="Gu, Feifan" userId="36a9f17c-21ca-4d62-b8f5-39a31ba564b5" providerId="ADAL" clId="{951319B5-BE06-482B-AAAC-A1683998FBB5}" dt="2021-07-20T01:29:25.971" v="9571"/>
          <ac:spMkLst>
            <pc:docMk/>
            <pc:sldMk cId="3011445233" sldId="304"/>
            <ac:spMk id="162" creationId="{E761A5BA-BEC4-4680-8C80-2F1A8CE51D99}"/>
          </ac:spMkLst>
        </pc:spChg>
        <pc:spChg chg="add mod">
          <ac:chgData name="Gu, Feifan" userId="36a9f17c-21ca-4d62-b8f5-39a31ba564b5" providerId="ADAL" clId="{951319B5-BE06-482B-AAAC-A1683998FBB5}" dt="2021-07-20T01:29:38.690" v="9633" actId="1076"/>
          <ac:spMkLst>
            <pc:docMk/>
            <pc:sldMk cId="3011445233" sldId="304"/>
            <ac:spMk id="163" creationId="{3B79ED81-C8BC-402B-8845-BD6C36C99243}"/>
          </ac:spMkLst>
        </pc:spChg>
        <pc:spChg chg="add mod">
          <ac:chgData name="Gu, Feifan" userId="36a9f17c-21ca-4d62-b8f5-39a31ba564b5" providerId="ADAL" clId="{951319B5-BE06-482B-AAAC-A1683998FBB5}" dt="2021-07-20T01:29:47.566" v="9650" actId="20577"/>
          <ac:spMkLst>
            <pc:docMk/>
            <pc:sldMk cId="3011445233" sldId="304"/>
            <ac:spMk id="164" creationId="{A12770EC-8DBC-4173-AC48-C4EDFAAAAE65}"/>
          </ac:spMkLst>
        </pc:spChg>
        <pc:spChg chg="add mod">
          <ac:chgData name="Gu, Feifan" userId="36a9f17c-21ca-4d62-b8f5-39a31ba564b5" providerId="ADAL" clId="{951319B5-BE06-482B-AAAC-A1683998FBB5}" dt="2021-07-20T01:31:35.901" v="9770" actId="20577"/>
          <ac:spMkLst>
            <pc:docMk/>
            <pc:sldMk cId="3011445233" sldId="304"/>
            <ac:spMk id="165" creationId="{557DA7C2-F269-4883-9C88-37CFB5535BDC}"/>
          </ac:spMkLst>
        </pc:spChg>
        <pc:spChg chg="add del mod">
          <ac:chgData name="Gu, Feifan" userId="36a9f17c-21ca-4d62-b8f5-39a31ba564b5" providerId="ADAL" clId="{951319B5-BE06-482B-AAAC-A1683998FBB5}" dt="2021-07-19T01:40:39.221" v="3117" actId="478"/>
          <ac:spMkLst>
            <pc:docMk/>
            <pc:sldMk cId="3011445233" sldId="304"/>
            <ac:spMk id="898" creationId="{D98AF7E2-A2B6-4E02-B8CA-D276BA738C8A}"/>
          </ac:spMkLst>
        </pc:spChg>
        <pc:spChg chg="add mod ord">
          <ac:chgData name="Gu, Feifan" userId="36a9f17c-21ca-4d62-b8f5-39a31ba564b5" providerId="ADAL" clId="{951319B5-BE06-482B-AAAC-A1683998FBB5}" dt="2021-07-20T01:15:39.034" v="8527" actId="1036"/>
          <ac:spMkLst>
            <pc:docMk/>
            <pc:sldMk cId="3011445233" sldId="304"/>
            <ac:spMk id="899" creationId="{AE2B0C73-C771-405B-AAD3-80F73EB9250F}"/>
          </ac:spMkLst>
        </pc:spChg>
        <pc:spChg chg="del">
          <ac:chgData name="Gu, Feifan" userId="36a9f17c-21ca-4d62-b8f5-39a31ba564b5" providerId="ADAL" clId="{951319B5-BE06-482B-AAAC-A1683998FBB5}" dt="2021-07-19T00:18:16.859" v="1784" actId="478"/>
          <ac:spMkLst>
            <pc:docMk/>
            <pc:sldMk cId="3011445233" sldId="304"/>
            <ac:spMk id="927" creationId="{00000000-0000-0000-0000-000000000000}"/>
          </ac:spMkLst>
        </pc:spChg>
        <pc:spChg chg="mod">
          <ac:chgData name="Gu, Feifan" userId="36a9f17c-21ca-4d62-b8f5-39a31ba564b5" providerId="ADAL" clId="{951319B5-BE06-482B-AAAC-A1683998FBB5}" dt="2021-07-19T03:44:58.689" v="5668" actId="20577"/>
          <ac:spMkLst>
            <pc:docMk/>
            <pc:sldMk cId="3011445233" sldId="304"/>
            <ac:spMk id="928" creationId="{00000000-0000-0000-0000-000000000000}"/>
          </ac:spMkLst>
        </pc:spChg>
        <pc:spChg chg="mod">
          <ac:chgData name="Gu, Feifan" userId="36a9f17c-21ca-4d62-b8f5-39a31ba564b5" providerId="ADAL" clId="{951319B5-BE06-482B-AAAC-A1683998FBB5}" dt="2021-07-19T00:47:41.765" v="2235" actId="20577"/>
          <ac:spMkLst>
            <pc:docMk/>
            <pc:sldMk cId="3011445233" sldId="304"/>
            <ac:spMk id="929" creationId="{00000000-0000-0000-0000-000000000000}"/>
          </ac:spMkLst>
        </pc:spChg>
        <pc:grpChg chg="add del mod">
          <ac:chgData name="Gu, Feifan" userId="36a9f17c-21ca-4d62-b8f5-39a31ba564b5" providerId="ADAL" clId="{951319B5-BE06-482B-AAAC-A1683998FBB5}" dt="2021-07-19T00:04:53.618" v="1414"/>
          <ac:grpSpMkLst>
            <pc:docMk/>
            <pc:sldMk cId="3011445233" sldId="304"/>
            <ac:grpSpMk id="19" creationId="{31873DCD-ECB7-431F-9978-AD8BF477D059}"/>
          </ac:grpSpMkLst>
        </pc:grpChg>
        <pc:grpChg chg="add del mod">
          <ac:chgData name="Gu, Feifan" userId="36a9f17c-21ca-4d62-b8f5-39a31ba564b5" providerId="ADAL" clId="{951319B5-BE06-482B-AAAC-A1683998FBB5}" dt="2021-07-19T00:04:53.618" v="1414"/>
          <ac:grpSpMkLst>
            <pc:docMk/>
            <pc:sldMk cId="3011445233" sldId="304"/>
            <ac:grpSpMk id="27" creationId="{57B259D6-92D8-4D21-B1E5-5C516B064689}"/>
          </ac:grpSpMkLst>
        </pc:grpChg>
        <pc:grpChg chg="add del mod">
          <ac:chgData name="Gu, Feifan" userId="36a9f17c-21ca-4d62-b8f5-39a31ba564b5" providerId="ADAL" clId="{951319B5-BE06-482B-AAAC-A1683998FBB5}" dt="2021-07-19T00:04:53.618" v="1414"/>
          <ac:grpSpMkLst>
            <pc:docMk/>
            <pc:sldMk cId="3011445233" sldId="304"/>
            <ac:grpSpMk id="45" creationId="{2D67892A-17BE-4252-A9AB-83978FF92874}"/>
          </ac:grpSpMkLst>
        </pc:grpChg>
        <pc:grpChg chg="add del mod">
          <ac:chgData name="Gu, Feifan" userId="36a9f17c-21ca-4d62-b8f5-39a31ba564b5" providerId="ADAL" clId="{951319B5-BE06-482B-AAAC-A1683998FBB5}" dt="2021-07-19T00:24:04.021" v="1942" actId="478"/>
          <ac:grpSpMkLst>
            <pc:docMk/>
            <pc:sldMk cId="3011445233" sldId="304"/>
            <ac:grpSpMk id="79" creationId="{BE6C0A22-81A7-4500-B84D-FDA17B8E06AD}"/>
          </ac:grpSpMkLst>
        </pc:grpChg>
        <pc:grpChg chg="add del mod">
          <ac:chgData name="Gu, Feifan" userId="36a9f17c-21ca-4d62-b8f5-39a31ba564b5" providerId="ADAL" clId="{951319B5-BE06-482B-AAAC-A1683998FBB5}" dt="2021-07-19T00:36:45.718" v="1962" actId="478"/>
          <ac:grpSpMkLst>
            <pc:docMk/>
            <pc:sldMk cId="3011445233" sldId="304"/>
            <ac:grpSpMk id="87" creationId="{16837A84-56E3-49DE-9261-25556B374A7E}"/>
          </ac:grpSpMkLst>
        </pc:grpChg>
        <pc:grpChg chg="add del mod">
          <ac:chgData name="Gu, Feifan" userId="36a9f17c-21ca-4d62-b8f5-39a31ba564b5" providerId="ADAL" clId="{951319B5-BE06-482B-AAAC-A1683998FBB5}" dt="2021-07-19T00:40:34.004" v="1989" actId="478"/>
          <ac:grpSpMkLst>
            <pc:docMk/>
            <pc:sldMk cId="3011445233" sldId="304"/>
            <ac:grpSpMk id="105" creationId="{56C4743E-5C06-4054-B4DB-E076970B935B}"/>
          </ac:grpSpMkLst>
        </pc:grpChg>
        <pc:picChg chg="add del mod">
          <ac:chgData name="Gu, Feifan" userId="36a9f17c-21ca-4d62-b8f5-39a31ba564b5" providerId="ADAL" clId="{951319B5-BE06-482B-AAAC-A1683998FBB5}" dt="2021-07-19T00:39:54.073" v="1982" actId="478"/>
          <ac:picMkLst>
            <pc:docMk/>
            <pc:sldMk cId="3011445233" sldId="304"/>
            <ac:picMk id="896" creationId="{6E4E2B91-5ED2-481C-9704-A3546E73ECA1}"/>
          </ac:picMkLst>
        </pc:picChg>
        <pc:picChg chg="add mod">
          <ac:chgData name="Gu, Feifan" userId="36a9f17c-21ca-4d62-b8f5-39a31ba564b5" providerId="ADAL" clId="{951319B5-BE06-482B-AAAC-A1683998FBB5}" dt="2021-07-20T01:15:39.034" v="8527" actId="1036"/>
          <ac:picMkLst>
            <pc:docMk/>
            <pc:sldMk cId="3011445233" sldId="304"/>
            <ac:picMk id="1026" creationId="{02422A37-4C1E-43BB-B138-A4F7B9DEDDFD}"/>
          </ac:picMkLst>
        </pc:picChg>
        <pc:picChg chg="add del mod">
          <ac:chgData name="Gu, Feifan" userId="36a9f17c-21ca-4d62-b8f5-39a31ba564b5" providerId="ADAL" clId="{951319B5-BE06-482B-AAAC-A1683998FBB5}" dt="2021-07-19T00:36:26.296" v="1959" actId="478"/>
          <ac:picMkLst>
            <pc:docMk/>
            <pc:sldMk cId="3011445233" sldId="304"/>
            <ac:picMk id="1028" creationId="{31B63BEF-88CE-4BBE-A46B-039346FE40D2}"/>
          </ac:picMkLst>
        </pc:picChg>
        <pc:picChg chg="add mod">
          <ac:chgData name="Gu, Feifan" userId="36a9f17c-21ca-4d62-b8f5-39a31ba564b5" providerId="ADAL" clId="{951319B5-BE06-482B-AAAC-A1683998FBB5}" dt="2021-07-20T01:15:39.034" v="8527" actId="1036"/>
          <ac:picMkLst>
            <pc:docMk/>
            <pc:sldMk cId="3011445233" sldId="304"/>
            <ac:picMk id="1030" creationId="{4790DDCD-D2C8-4E7F-B56C-864B2C3DEB5C}"/>
          </ac:picMkLst>
        </pc:picChg>
        <pc:picChg chg="add del">
          <ac:chgData name="Gu, Feifan" userId="36a9f17c-21ca-4d62-b8f5-39a31ba564b5" providerId="ADAL" clId="{951319B5-BE06-482B-AAAC-A1683998FBB5}" dt="2021-07-19T00:37:31.882" v="1972" actId="478"/>
          <ac:picMkLst>
            <pc:docMk/>
            <pc:sldMk cId="3011445233" sldId="304"/>
            <ac:picMk id="1032" creationId="{09BA2E71-8C43-4B13-8718-EBB8F4523E16}"/>
          </ac:picMkLst>
        </pc:picChg>
        <pc:picChg chg="add del">
          <ac:chgData name="Gu, Feifan" userId="36a9f17c-21ca-4d62-b8f5-39a31ba564b5" providerId="ADAL" clId="{951319B5-BE06-482B-AAAC-A1683998FBB5}" dt="2021-07-19T00:37:46.349" v="1974" actId="478"/>
          <ac:picMkLst>
            <pc:docMk/>
            <pc:sldMk cId="3011445233" sldId="304"/>
            <ac:picMk id="1034" creationId="{DD1AE352-E53B-4C96-A8C9-C753105B82D4}"/>
          </ac:picMkLst>
        </pc:picChg>
        <pc:picChg chg="add del mod">
          <ac:chgData name="Gu, Feifan" userId="36a9f17c-21ca-4d62-b8f5-39a31ba564b5" providerId="ADAL" clId="{951319B5-BE06-482B-AAAC-A1683998FBB5}" dt="2021-07-19T00:39:27.471" v="1977" actId="478"/>
          <ac:picMkLst>
            <pc:docMk/>
            <pc:sldMk cId="3011445233" sldId="304"/>
            <ac:picMk id="1036" creationId="{C80785A0-F2B4-448A-A7F3-60613D7BC94F}"/>
          </ac:picMkLst>
        </pc:picChg>
        <pc:picChg chg="add mod">
          <ac:chgData name="Gu, Feifan" userId="36a9f17c-21ca-4d62-b8f5-39a31ba564b5" providerId="ADAL" clId="{951319B5-BE06-482B-AAAC-A1683998FBB5}" dt="2021-07-20T01:15:39.034" v="8527" actId="1036"/>
          <ac:picMkLst>
            <pc:docMk/>
            <pc:sldMk cId="3011445233" sldId="304"/>
            <ac:picMk id="1038" creationId="{EEF5F472-E616-4960-A0BD-0F9541CC6FBB}"/>
          </ac:picMkLst>
        </pc:picChg>
      </pc:sldChg>
      <pc:sldChg chg="add del">
        <pc:chgData name="Gu, Feifan" userId="36a9f17c-21ca-4d62-b8f5-39a31ba564b5" providerId="ADAL" clId="{951319B5-BE06-482B-AAAC-A1683998FBB5}" dt="2021-07-19T01:08:06.230" v="2586" actId="47"/>
        <pc:sldMkLst>
          <pc:docMk/>
          <pc:sldMk cId="1903044153" sldId="305"/>
        </pc:sldMkLst>
      </pc:sldChg>
      <pc:sldChg chg="addSp delSp modSp add mod">
        <pc:chgData name="Gu, Feifan" userId="36a9f17c-21ca-4d62-b8f5-39a31ba564b5" providerId="ADAL" clId="{951319B5-BE06-482B-AAAC-A1683998FBB5}" dt="2021-07-20T03:03:20.423" v="11506" actId="113"/>
        <pc:sldMkLst>
          <pc:docMk/>
          <pc:sldMk cId="3739933159" sldId="305"/>
        </pc:sldMkLst>
        <pc:spChg chg="add del mod">
          <ac:chgData name="Gu, Feifan" userId="36a9f17c-21ca-4d62-b8f5-39a31ba564b5" providerId="ADAL" clId="{951319B5-BE06-482B-AAAC-A1683998FBB5}" dt="2021-07-19T01:24:05.537" v="2998" actId="478"/>
          <ac:spMkLst>
            <pc:docMk/>
            <pc:sldMk cId="3739933159" sldId="305"/>
            <ac:spMk id="3" creationId="{879AD4D1-1676-4816-B635-BDBA4F221B32}"/>
          </ac:spMkLst>
        </pc:spChg>
        <pc:spChg chg="add del mod">
          <ac:chgData name="Gu, Feifan" userId="36a9f17c-21ca-4d62-b8f5-39a31ba564b5" providerId="ADAL" clId="{951319B5-BE06-482B-AAAC-A1683998FBB5}" dt="2021-07-19T01:24:03.362" v="2996" actId="478"/>
          <ac:spMkLst>
            <pc:docMk/>
            <pc:sldMk cId="3739933159" sldId="305"/>
            <ac:spMk id="5" creationId="{78157A99-0A07-4EF8-972A-0C96171DF490}"/>
          </ac:spMkLst>
        </pc:spChg>
        <pc:spChg chg="add del mod">
          <ac:chgData name="Gu, Feifan" userId="36a9f17c-21ca-4d62-b8f5-39a31ba564b5" providerId="ADAL" clId="{951319B5-BE06-482B-AAAC-A1683998FBB5}" dt="2021-07-19T01:24:04.461" v="2997" actId="478"/>
          <ac:spMkLst>
            <pc:docMk/>
            <pc:sldMk cId="3739933159" sldId="305"/>
            <ac:spMk id="7" creationId="{0226F5DA-57CB-4BA0-8957-1AE864BE2A53}"/>
          </ac:spMkLst>
        </pc:spChg>
        <pc:spChg chg="add del mod">
          <ac:chgData name="Gu, Feifan" userId="36a9f17c-21ca-4d62-b8f5-39a31ba564b5" providerId="ADAL" clId="{951319B5-BE06-482B-AAAC-A1683998FBB5}" dt="2021-07-19T01:24:34.645" v="3000"/>
          <ac:spMkLst>
            <pc:docMk/>
            <pc:sldMk cId="3739933159" sldId="305"/>
            <ac:spMk id="13" creationId="{99B32EEF-A337-4A9F-A40A-70CBE96E0BA1}"/>
          </ac:spMkLst>
        </pc:spChg>
        <pc:spChg chg="add del mod">
          <ac:chgData name="Gu, Feifan" userId="36a9f17c-21ca-4d62-b8f5-39a31ba564b5" providerId="ADAL" clId="{951319B5-BE06-482B-AAAC-A1683998FBB5}" dt="2021-07-19T01:24:34.645" v="3000"/>
          <ac:spMkLst>
            <pc:docMk/>
            <pc:sldMk cId="3739933159" sldId="305"/>
            <ac:spMk id="14" creationId="{EC620F50-0388-44B8-B70C-CCAC728A7FAF}"/>
          </ac:spMkLst>
        </pc:spChg>
        <pc:spChg chg="add del mod">
          <ac:chgData name="Gu, Feifan" userId="36a9f17c-21ca-4d62-b8f5-39a31ba564b5" providerId="ADAL" clId="{951319B5-BE06-482B-AAAC-A1683998FBB5}" dt="2021-07-19T01:24:34.645" v="3000"/>
          <ac:spMkLst>
            <pc:docMk/>
            <pc:sldMk cId="3739933159" sldId="305"/>
            <ac:spMk id="15" creationId="{D3BDBCF5-FD2C-4A47-ADCC-43A49961738F}"/>
          </ac:spMkLst>
        </pc:spChg>
        <pc:spChg chg="add del mod">
          <ac:chgData name="Gu, Feifan" userId="36a9f17c-21ca-4d62-b8f5-39a31ba564b5" providerId="ADAL" clId="{951319B5-BE06-482B-AAAC-A1683998FBB5}" dt="2021-07-19T01:24:34.645" v="3000"/>
          <ac:spMkLst>
            <pc:docMk/>
            <pc:sldMk cId="3739933159" sldId="305"/>
            <ac:spMk id="17" creationId="{FD37AB31-FEC2-4C26-997F-811C584B6830}"/>
          </ac:spMkLst>
        </pc:spChg>
        <pc:spChg chg="add mod">
          <ac:chgData name="Gu, Feifan" userId="36a9f17c-21ca-4d62-b8f5-39a31ba564b5" providerId="ADAL" clId="{951319B5-BE06-482B-AAAC-A1683998FBB5}" dt="2021-07-19T03:41:10.624" v="5526" actId="20577"/>
          <ac:spMkLst>
            <pc:docMk/>
            <pc:sldMk cId="3739933159" sldId="305"/>
            <ac:spMk id="18" creationId="{1C61A9D2-5673-455F-880F-08C84AB1BD88}"/>
          </ac:spMkLst>
        </pc:spChg>
        <pc:spChg chg="add del mod">
          <ac:chgData name="Gu, Feifan" userId="36a9f17c-21ca-4d62-b8f5-39a31ba564b5" providerId="ADAL" clId="{951319B5-BE06-482B-AAAC-A1683998FBB5}" dt="2021-07-19T03:08:37.131" v="4240" actId="478"/>
          <ac:spMkLst>
            <pc:docMk/>
            <pc:sldMk cId="3739933159" sldId="305"/>
            <ac:spMk id="19" creationId="{B5C082C4-9DBE-4668-AA41-63230FCB249F}"/>
          </ac:spMkLst>
        </pc:spChg>
        <pc:spChg chg="add del mod">
          <ac:chgData name="Gu, Feifan" userId="36a9f17c-21ca-4d62-b8f5-39a31ba564b5" providerId="ADAL" clId="{951319B5-BE06-482B-AAAC-A1683998FBB5}" dt="2021-07-19T01:24:57.259" v="3005" actId="478"/>
          <ac:spMkLst>
            <pc:docMk/>
            <pc:sldMk cId="3739933159" sldId="305"/>
            <ac:spMk id="21" creationId="{A124FCCB-9390-46A2-A2B4-79B79C432DCB}"/>
          </ac:spMkLst>
        </pc:spChg>
        <pc:spChg chg="add mod">
          <ac:chgData name="Gu, Feifan" userId="36a9f17c-21ca-4d62-b8f5-39a31ba564b5" providerId="ADAL" clId="{951319B5-BE06-482B-AAAC-A1683998FBB5}" dt="2021-07-19T16:05:49.313" v="5675" actId="208"/>
          <ac:spMkLst>
            <pc:docMk/>
            <pc:sldMk cId="3739933159" sldId="305"/>
            <ac:spMk id="22" creationId="{C5F605DD-C97D-48B1-90E9-456AD9193AA3}"/>
          </ac:spMkLst>
        </pc:spChg>
        <pc:spChg chg="add del mod">
          <ac:chgData name="Gu, Feifan" userId="36a9f17c-21ca-4d62-b8f5-39a31ba564b5" providerId="ADAL" clId="{951319B5-BE06-482B-AAAC-A1683998FBB5}" dt="2021-07-19T03:32:35.122" v="4765" actId="478"/>
          <ac:spMkLst>
            <pc:docMk/>
            <pc:sldMk cId="3739933159" sldId="305"/>
            <ac:spMk id="27" creationId="{62027437-6801-4F1A-9230-1375C511548F}"/>
          </ac:spMkLst>
        </pc:spChg>
        <pc:spChg chg="add del mod">
          <ac:chgData name="Gu, Feifan" userId="36a9f17c-21ca-4d62-b8f5-39a31ba564b5" providerId="ADAL" clId="{951319B5-BE06-482B-AAAC-A1683998FBB5}" dt="2021-07-19T03:32:35.122" v="4765" actId="478"/>
          <ac:spMkLst>
            <pc:docMk/>
            <pc:sldMk cId="3739933159" sldId="305"/>
            <ac:spMk id="30" creationId="{F4B97D37-D4A7-4FE8-8A00-1D472AFD98A0}"/>
          </ac:spMkLst>
        </pc:spChg>
        <pc:spChg chg="add del mod">
          <ac:chgData name="Gu, Feifan" userId="36a9f17c-21ca-4d62-b8f5-39a31ba564b5" providerId="ADAL" clId="{951319B5-BE06-482B-AAAC-A1683998FBB5}" dt="2021-07-19T03:32:35.122" v="4765" actId="478"/>
          <ac:spMkLst>
            <pc:docMk/>
            <pc:sldMk cId="3739933159" sldId="305"/>
            <ac:spMk id="31" creationId="{09A71DDA-6873-4127-9E40-55433B304709}"/>
          </ac:spMkLst>
        </pc:spChg>
        <pc:spChg chg="add del mod">
          <ac:chgData name="Gu, Feifan" userId="36a9f17c-21ca-4d62-b8f5-39a31ba564b5" providerId="ADAL" clId="{951319B5-BE06-482B-AAAC-A1683998FBB5}" dt="2021-07-19T03:32:35.122" v="4765" actId="478"/>
          <ac:spMkLst>
            <pc:docMk/>
            <pc:sldMk cId="3739933159" sldId="305"/>
            <ac:spMk id="32" creationId="{FD6B6BE1-CFD6-4D58-857E-E1912DB3C522}"/>
          </ac:spMkLst>
        </pc:spChg>
        <pc:spChg chg="add del mod">
          <ac:chgData name="Gu, Feifan" userId="36a9f17c-21ca-4d62-b8f5-39a31ba564b5" providerId="ADAL" clId="{951319B5-BE06-482B-AAAC-A1683998FBB5}" dt="2021-07-19T03:32:35.122" v="4765" actId="478"/>
          <ac:spMkLst>
            <pc:docMk/>
            <pc:sldMk cId="3739933159" sldId="305"/>
            <ac:spMk id="33" creationId="{84D621C7-5E66-4F76-AED4-EDCA1103C6CB}"/>
          </ac:spMkLst>
        </pc:spChg>
        <pc:spChg chg="add del mod">
          <ac:chgData name="Gu, Feifan" userId="36a9f17c-21ca-4d62-b8f5-39a31ba564b5" providerId="ADAL" clId="{951319B5-BE06-482B-AAAC-A1683998FBB5}" dt="2021-07-19T03:32:35.122" v="4765" actId="478"/>
          <ac:spMkLst>
            <pc:docMk/>
            <pc:sldMk cId="3739933159" sldId="305"/>
            <ac:spMk id="34" creationId="{2024844B-C2B3-47A7-BADA-1F3668842B4F}"/>
          </ac:spMkLst>
        </pc:spChg>
        <pc:spChg chg="add del mod">
          <ac:chgData name="Gu, Feifan" userId="36a9f17c-21ca-4d62-b8f5-39a31ba564b5" providerId="ADAL" clId="{951319B5-BE06-482B-AAAC-A1683998FBB5}" dt="2021-07-19T03:32:35.122" v="4765" actId="478"/>
          <ac:spMkLst>
            <pc:docMk/>
            <pc:sldMk cId="3739933159" sldId="305"/>
            <ac:spMk id="36" creationId="{F443AF4C-9773-4998-8CA4-DD09D76EE932}"/>
          </ac:spMkLst>
        </pc:spChg>
        <pc:spChg chg="add del mod">
          <ac:chgData name="Gu, Feifan" userId="36a9f17c-21ca-4d62-b8f5-39a31ba564b5" providerId="ADAL" clId="{951319B5-BE06-482B-AAAC-A1683998FBB5}" dt="2021-07-19T03:32:35.122" v="4765" actId="478"/>
          <ac:spMkLst>
            <pc:docMk/>
            <pc:sldMk cId="3739933159" sldId="305"/>
            <ac:spMk id="37" creationId="{C6D9F626-6300-4A2B-9E50-4BBEDF7C4847}"/>
          </ac:spMkLst>
        </pc:spChg>
        <pc:spChg chg="add del mod">
          <ac:chgData name="Gu, Feifan" userId="36a9f17c-21ca-4d62-b8f5-39a31ba564b5" providerId="ADAL" clId="{951319B5-BE06-482B-AAAC-A1683998FBB5}" dt="2021-07-19T03:32:35.122" v="4765" actId="478"/>
          <ac:spMkLst>
            <pc:docMk/>
            <pc:sldMk cId="3739933159" sldId="305"/>
            <ac:spMk id="38" creationId="{9E8D000F-B7CB-45AB-B3AE-C4ABA279B6D4}"/>
          </ac:spMkLst>
        </pc:spChg>
        <pc:spChg chg="add mod">
          <ac:chgData name="Gu, Feifan" userId="36a9f17c-21ca-4d62-b8f5-39a31ba564b5" providerId="ADAL" clId="{951319B5-BE06-482B-AAAC-A1683998FBB5}" dt="2021-07-20T03:03:20.423" v="11506" actId="113"/>
          <ac:spMkLst>
            <pc:docMk/>
            <pc:sldMk cId="3739933159" sldId="305"/>
            <ac:spMk id="39" creationId="{9310C912-42DF-413F-8EAA-C61F0D1A3DBE}"/>
          </ac:spMkLst>
        </pc:spChg>
        <pc:spChg chg="add del mod">
          <ac:chgData name="Gu, Feifan" userId="36a9f17c-21ca-4d62-b8f5-39a31ba564b5" providerId="ADAL" clId="{951319B5-BE06-482B-AAAC-A1683998FBB5}" dt="2021-07-19T03:41:28.496" v="5530" actId="478"/>
          <ac:spMkLst>
            <pc:docMk/>
            <pc:sldMk cId="3739933159" sldId="305"/>
            <ac:spMk id="40" creationId="{6510F90D-C56A-4719-A04A-76CADDA4475D}"/>
          </ac:spMkLst>
        </pc:spChg>
        <pc:spChg chg="add mod">
          <ac:chgData name="Gu, Feifan" userId="36a9f17c-21ca-4d62-b8f5-39a31ba564b5" providerId="ADAL" clId="{951319B5-BE06-482B-AAAC-A1683998FBB5}" dt="2021-07-19T03:44:25.605" v="5667" actId="14100"/>
          <ac:spMkLst>
            <pc:docMk/>
            <pc:sldMk cId="3739933159" sldId="305"/>
            <ac:spMk id="41" creationId="{7DE1DC92-23B1-41B3-B36F-057E8494E21C}"/>
          </ac:spMkLst>
        </pc:spChg>
        <pc:spChg chg="add del mod">
          <ac:chgData name="Gu, Feifan" userId="36a9f17c-21ca-4d62-b8f5-39a31ba564b5" providerId="ADAL" clId="{951319B5-BE06-482B-AAAC-A1683998FBB5}" dt="2021-07-20T01:14:59.921" v="8483" actId="478"/>
          <ac:spMkLst>
            <pc:docMk/>
            <pc:sldMk cId="3739933159" sldId="305"/>
            <ac:spMk id="43" creationId="{EABFE62A-F132-460C-89FC-55E5789C81DD}"/>
          </ac:spMkLst>
        </pc:spChg>
        <pc:spChg chg="mod">
          <ac:chgData name="Gu, Feifan" userId="36a9f17c-21ca-4d62-b8f5-39a31ba564b5" providerId="ADAL" clId="{951319B5-BE06-482B-AAAC-A1683998FBB5}" dt="2021-07-19T00:06:25.680" v="1479" actId="20577"/>
          <ac:spMkLst>
            <pc:docMk/>
            <pc:sldMk cId="3739933159" sldId="305"/>
            <ac:spMk id="203" creationId="{00000000-0000-0000-0000-000000000000}"/>
          </ac:spMkLst>
        </pc:spChg>
        <pc:spChg chg="mod">
          <ac:chgData name="Gu, Feifan" userId="36a9f17c-21ca-4d62-b8f5-39a31ba564b5" providerId="ADAL" clId="{951319B5-BE06-482B-AAAC-A1683998FBB5}" dt="2021-07-19T00:18:04.023" v="1782" actId="20577"/>
          <ac:spMkLst>
            <pc:docMk/>
            <pc:sldMk cId="3739933159" sldId="305"/>
            <ac:spMk id="204" creationId="{00000000-0000-0000-0000-000000000000}"/>
          </ac:spMkLst>
        </pc:spChg>
        <pc:spChg chg="mod">
          <ac:chgData name="Gu, Feifan" userId="36a9f17c-21ca-4d62-b8f5-39a31ba564b5" providerId="ADAL" clId="{951319B5-BE06-482B-AAAC-A1683998FBB5}" dt="2021-07-19T00:15:32.134" v="1639" actId="20577"/>
          <ac:spMkLst>
            <pc:docMk/>
            <pc:sldMk cId="3739933159" sldId="305"/>
            <ac:spMk id="206" creationId="{00000000-0000-0000-0000-000000000000}"/>
          </ac:spMkLst>
        </pc:spChg>
        <pc:spChg chg="mod">
          <ac:chgData name="Gu, Feifan" userId="36a9f17c-21ca-4d62-b8f5-39a31ba564b5" providerId="ADAL" clId="{951319B5-BE06-482B-AAAC-A1683998FBB5}" dt="2021-07-19T00:17:01.444" v="1719" actId="20577"/>
          <ac:spMkLst>
            <pc:docMk/>
            <pc:sldMk cId="3739933159" sldId="305"/>
            <ac:spMk id="207" creationId="{00000000-0000-0000-0000-000000000000}"/>
          </ac:spMkLst>
        </pc:spChg>
        <pc:spChg chg="mod">
          <ac:chgData name="Gu, Feifan" userId="36a9f17c-21ca-4d62-b8f5-39a31ba564b5" providerId="ADAL" clId="{951319B5-BE06-482B-AAAC-A1683998FBB5}" dt="2021-07-19T00:17:34.391" v="1759" actId="20577"/>
          <ac:spMkLst>
            <pc:docMk/>
            <pc:sldMk cId="3739933159" sldId="305"/>
            <ac:spMk id="208" creationId="{00000000-0000-0000-0000-000000000000}"/>
          </ac:spMkLst>
        </pc:spChg>
        <pc:spChg chg="mod">
          <ac:chgData name="Gu, Feifan" userId="36a9f17c-21ca-4d62-b8f5-39a31ba564b5" providerId="ADAL" clId="{951319B5-BE06-482B-AAAC-A1683998FBB5}" dt="2021-07-19T00:17:18.957" v="1743" actId="20577"/>
          <ac:spMkLst>
            <pc:docMk/>
            <pc:sldMk cId="3739933159" sldId="305"/>
            <ac:spMk id="209" creationId="{00000000-0000-0000-0000-000000000000}"/>
          </ac:spMkLst>
        </pc:spChg>
        <pc:spChg chg="del">
          <ac:chgData name="Gu, Feifan" userId="36a9f17c-21ca-4d62-b8f5-39a31ba564b5" providerId="ADAL" clId="{951319B5-BE06-482B-AAAC-A1683998FBB5}" dt="2021-07-19T01:24:00.784" v="2994" actId="478"/>
          <ac:spMkLst>
            <pc:docMk/>
            <pc:sldMk cId="3739933159" sldId="305"/>
            <ac:spMk id="962" creationId="{00000000-0000-0000-0000-000000000000}"/>
          </ac:spMkLst>
        </pc:spChg>
        <pc:spChg chg="del">
          <ac:chgData name="Gu, Feifan" userId="36a9f17c-21ca-4d62-b8f5-39a31ba564b5" providerId="ADAL" clId="{951319B5-BE06-482B-AAAC-A1683998FBB5}" dt="2021-07-19T01:24:02.476" v="2995" actId="478"/>
          <ac:spMkLst>
            <pc:docMk/>
            <pc:sldMk cId="3739933159" sldId="305"/>
            <ac:spMk id="963" creationId="{00000000-0000-0000-0000-000000000000}"/>
          </ac:spMkLst>
        </pc:spChg>
        <pc:spChg chg="mod">
          <ac:chgData name="Gu, Feifan" userId="36a9f17c-21ca-4d62-b8f5-39a31ba564b5" providerId="ADAL" clId="{951319B5-BE06-482B-AAAC-A1683998FBB5}" dt="2021-07-19T02:42:20.792" v="3829" actId="14100"/>
          <ac:spMkLst>
            <pc:docMk/>
            <pc:sldMk cId="3739933159" sldId="305"/>
            <ac:spMk id="964" creationId="{00000000-0000-0000-0000-000000000000}"/>
          </ac:spMkLst>
        </pc:spChg>
        <pc:spChg chg="del">
          <ac:chgData name="Gu, Feifan" userId="36a9f17c-21ca-4d62-b8f5-39a31ba564b5" providerId="ADAL" clId="{951319B5-BE06-482B-AAAC-A1683998FBB5}" dt="2021-07-19T01:23:58.444" v="2993" actId="478"/>
          <ac:spMkLst>
            <pc:docMk/>
            <pc:sldMk cId="3739933159" sldId="305"/>
            <ac:spMk id="966" creationId="{00000000-0000-0000-0000-000000000000}"/>
          </ac:spMkLst>
        </pc:spChg>
        <pc:graphicFrameChg chg="add del mod">
          <ac:chgData name="Gu, Feifan" userId="36a9f17c-21ca-4d62-b8f5-39a31ba564b5" providerId="ADAL" clId="{951319B5-BE06-482B-AAAC-A1683998FBB5}" dt="2021-07-19T01:24:34.645" v="3000"/>
          <ac:graphicFrameMkLst>
            <pc:docMk/>
            <pc:sldMk cId="3739933159" sldId="305"/>
            <ac:graphicFrameMk id="16" creationId="{1F693A85-BEB3-46A2-8CCC-0BE405C59A7A}"/>
          </ac:graphicFrameMkLst>
        </pc:graphicFrameChg>
        <pc:graphicFrameChg chg="add mod modGraphic">
          <ac:chgData name="Gu, Feifan" userId="36a9f17c-21ca-4d62-b8f5-39a31ba564b5" providerId="ADAL" clId="{951319B5-BE06-482B-AAAC-A1683998FBB5}" dt="2021-07-20T02:30:53.643" v="11340" actId="20577"/>
          <ac:graphicFrameMkLst>
            <pc:docMk/>
            <pc:sldMk cId="3739933159" sldId="305"/>
            <ac:graphicFrameMk id="20" creationId="{2E120079-839F-45B3-9CCA-5AD2093413F6}"/>
          </ac:graphicFrameMkLst>
        </pc:graphicFrameChg>
        <pc:cxnChg chg="add del mod">
          <ac:chgData name="Gu, Feifan" userId="36a9f17c-21ca-4d62-b8f5-39a31ba564b5" providerId="ADAL" clId="{951319B5-BE06-482B-AAAC-A1683998FBB5}" dt="2021-07-19T03:32:35.122" v="4765" actId="478"/>
          <ac:cxnSpMkLst>
            <pc:docMk/>
            <pc:sldMk cId="3739933159" sldId="305"/>
            <ac:cxnSpMk id="9" creationId="{1A5F99FA-B524-4F85-8ADB-C769944FBEA4}"/>
          </ac:cxnSpMkLst>
        </pc:cxnChg>
        <pc:cxnChg chg="add del mod">
          <ac:chgData name="Gu, Feifan" userId="36a9f17c-21ca-4d62-b8f5-39a31ba564b5" providerId="ADAL" clId="{951319B5-BE06-482B-AAAC-A1683998FBB5}" dt="2021-07-19T03:32:35.122" v="4765" actId="478"/>
          <ac:cxnSpMkLst>
            <pc:docMk/>
            <pc:sldMk cId="3739933159" sldId="305"/>
            <ac:cxnSpMk id="11" creationId="{877BD6BA-9790-46B5-989E-8F3119CF7AFC}"/>
          </ac:cxnSpMkLst>
        </pc:cxnChg>
        <pc:cxnChg chg="add del mod">
          <ac:chgData name="Gu, Feifan" userId="36a9f17c-21ca-4d62-b8f5-39a31ba564b5" providerId="ADAL" clId="{951319B5-BE06-482B-AAAC-A1683998FBB5}" dt="2021-07-19T03:32:35.122" v="4765" actId="478"/>
          <ac:cxnSpMkLst>
            <pc:docMk/>
            <pc:sldMk cId="3739933159" sldId="305"/>
            <ac:cxnSpMk id="28" creationId="{75F55514-FBBF-436A-B8D7-453D3BBDCC48}"/>
          </ac:cxnSpMkLst>
        </pc:cxnChg>
        <pc:cxnChg chg="add del mod">
          <ac:chgData name="Gu, Feifan" userId="36a9f17c-21ca-4d62-b8f5-39a31ba564b5" providerId="ADAL" clId="{951319B5-BE06-482B-AAAC-A1683998FBB5}" dt="2021-07-19T03:32:35.122" v="4765" actId="478"/>
          <ac:cxnSpMkLst>
            <pc:docMk/>
            <pc:sldMk cId="3739933159" sldId="305"/>
            <ac:cxnSpMk id="29" creationId="{B28BA252-D53C-43F4-90A4-90DDFA6C78D2}"/>
          </ac:cxnSpMkLst>
        </pc:cxnChg>
        <pc:cxnChg chg="add del mod">
          <ac:chgData name="Gu, Feifan" userId="36a9f17c-21ca-4d62-b8f5-39a31ba564b5" providerId="ADAL" clId="{951319B5-BE06-482B-AAAC-A1683998FBB5}" dt="2021-07-19T03:32:35.122" v="4765" actId="478"/>
          <ac:cxnSpMkLst>
            <pc:docMk/>
            <pc:sldMk cId="3739933159" sldId="305"/>
            <ac:cxnSpMk id="35" creationId="{FE25905C-84B2-42E3-888D-6E25622F5DE2}"/>
          </ac:cxnSpMkLst>
        </pc:cxnChg>
      </pc:sldChg>
      <pc:sldChg chg="addSp delSp modSp add mod">
        <pc:chgData name="Gu, Feifan" userId="36a9f17c-21ca-4d62-b8f5-39a31ba564b5" providerId="ADAL" clId="{951319B5-BE06-482B-AAAC-A1683998FBB5}" dt="2021-07-21T15:12:31.982" v="16341" actId="20577"/>
        <pc:sldMkLst>
          <pc:docMk/>
          <pc:sldMk cId="1414150114" sldId="306"/>
        </pc:sldMkLst>
        <pc:spChg chg="mod">
          <ac:chgData name="Gu, Feifan" userId="36a9f17c-21ca-4d62-b8f5-39a31ba564b5" providerId="ADAL" clId="{951319B5-BE06-482B-AAAC-A1683998FBB5}" dt="2021-07-19T16:35:17.262" v="6670" actId="20577"/>
          <ac:spMkLst>
            <pc:docMk/>
            <pc:sldMk cId="1414150114" sldId="306"/>
            <ac:spMk id="18" creationId="{1C61A9D2-5673-455F-880F-08C84AB1BD88}"/>
          </ac:spMkLst>
        </pc:spChg>
        <pc:spChg chg="del">
          <ac:chgData name="Gu, Feifan" userId="36a9f17c-21ca-4d62-b8f5-39a31ba564b5" providerId="ADAL" clId="{951319B5-BE06-482B-AAAC-A1683998FBB5}" dt="2021-07-19T03:08:47.675" v="4243" actId="478"/>
          <ac:spMkLst>
            <pc:docMk/>
            <pc:sldMk cId="1414150114" sldId="306"/>
            <ac:spMk id="19" creationId="{B5C082C4-9DBE-4668-AA41-63230FCB249F}"/>
          </ac:spMkLst>
        </pc:spChg>
        <pc:spChg chg="add del mod">
          <ac:chgData name="Gu, Feifan" userId="36a9f17c-21ca-4d62-b8f5-39a31ba564b5" providerId="ADAL" clId="{951319B5-BE06-482B-AAAC-A1683998FBB5}" dt="2021-07-19T16:12:07.521" v="5729" actId="478"/>
          <ac:spMkLst>
            <pc:docMk/>
            <pc:sldMk cId="1414150114" sldId="306"/>
            <ac:spMk id="23" creationId="{482DBDEC-2488-4818-BA00-59B06995D3CA}"/>
          </ac:spMkLst>
        </pc:spChg>
        <pc:spChg chg="add mod">
          <ac:chgData name="Gu, Feifan" userId="36a9f17c-21ca-4d62-b8f5-39a31ba564b5" providerId="ADAL" clId="{951319B5-BE06-482B-AAAC-A1683998FBB5}" dt="2021-07-20T13:54:14.685" v="12423" actId="20577"/>
          <ac:spMkLst>
            <pc:docMk/>
            <pc:sldMk cId="1414150114" sldId="306"/>
            <ac:spMk id="25" creationId="{196A236A-4BDB-4F74-A3A2-6444EE6DBB6B}"/>
          </ac:spMkLst>
        </pc:spChg>
        <pc:spChg chg="add mod">
          <ac:chgData name="Gu, Feifan" userId="36a9f17c-21ca-4d62-b8f5-39a31ba564b5" providerId="ADAL" clId="{951319B5-BE06-482B-AAAC-A1683998FBB5}" dt="2021-07-20T13:41:25.950" v="12232" actId="20577"/>
          <ac:spMkLst>
            <pc:docMk/>
            <pc:sldMk cId="1414150114" sldId="306"/>
            <ac:spMk id="26" creationId="{FE76E399-B4C8-47E0-8CF8-C7D31C01FC98}"/>
          </ac:spMkLst>
        </pc:spChg>
        <pc:spChg chg="mod topLvl">
          <ac:chgData name="Gu, Feifan" userId="36a9f17c-21ca-4d62-b8f5-39a31ba564b5" providerId="ADAL" clId="{951319B5-BE06-482B-AAAC-A1683998FBB5}" dt="2021-07-19T16:36:09.658" v="6716" actId="1035"/>
          <ac:spMkLst>
            <pc:docMk/>
            <pc:sldMk cId="1414150114" sldId="306"/>
            <ac:spMk id="27" creationId="{62027437-6801-4F1A-9230-1375C511548F}"/>
          </ac:spMkLst>
        </pc:spChg>
        <pc:spChg chg="mod topLvl">
          <ac:chgData name="Gu, Feifan" userId="36a9f17c-21ca-4d62-b8f5-39a31ba564b5" providerId="ADAL" clId="{951319B5-BE06-482B-AAAC-A1683998FBB5}" dt="2021-07-19T16:36:09.658" v="6716" actId="1035"/>
          <ac:spMkLst>
            <pc:docMk/>
            <pc:sldMk cId="1414150114" sldId="306"/>
            <ac:spMk id="30" creationId="{F4B97D37-D4A7-4FE8-8A00-1D472AFD98A0}"/>
          </ac:spMkLst>
        </pc:spChg>
        <pc:spChg chg="mod topLvl">
          <ac:chgData name="Gu, Feifan" userId="36a9f17c-21ca-4d62-b8f5-39a31ba564b5" providerId="ADAL" clId="{951319B5-BE06-482B-AAAC-A1683998FBB5}" dt="2021-07-19T16:36:09.658" v="6716" actId="1035"/>
          <ac:spMkLst>
            <pc:docMk/>
            <pc:sldMk cId="1414150114" sldId="306"/>
            <ac:spMk id="31" creationId="{09A71DDA-6873-4127-9E40-55433B304709}"/>
          </ac:spMkLst>
        </pc:spChg>
        <pc:spChg chg="mod topLvl">
          <ac:chgData name="Gu, Feifan" userId="36a9f17c-21ca-4d62-b8f5-39a31ba564b5" providerId="ADAL" clId="{951319B5-BE06-482B-AAAC-A1683998FBB5}" dt="2021-07-20T13:41:17.731" v="12221" actId="14100"/>
          <ac:spMkLst>
            <pc:docMk/>
            <pc:sldMk cId="1414150114" sldId="306"/>
            <ac:spMk id="32" creationId="{FD6B6BE1-CFD6-4D58-857E-E1912DB3C522}"/>
          </ac:spMkLst>
        </pc:spChg>
        <pc:spChg chg="mod topLvl">
          <ac:chgData name="Gu, Feifan" userId="36a9f17c-21ca-4d62-b8f5-39a31ba564b5" providerId="ADAL" clId="{951319B5-BE06-482B-AAAC-A1683998FBB5}" dt="2021-07-19T16:36:09.658" v="6716" actId="1035"/>
          <ac:spMkLst>
            <pc:docMk/>
            <pc:sldMk cId="1414150114" sldId="306"/>
            <ac:spMk id="33" creationId="{84D621C7-5E66-4F76-AED4-EDCA1103C6CB}"/>
          </ac:spMkLst>
        </pc:spChg>
        <pc:spChg chg="mod topLvl">
          <ac:chgData name="Gu, Feifan" userId="36a9f17c-21ca-4d62-b8f5-39a31ba564b5" providerId="ADAL" clId="{951319B5-BE06-482B-AAAC-A1683998FBB5}" dt="2021-07-19T16:36:09.658" v="6716" actId="1035"/>
          <ac:spMkLst>
            <pc:docMk/>
            <pc:sldMk cId="1414150114" sldId="306"/>
            <ac:spMk id="34" creationId="{2024844B-C2B3-47A7-BADA-1F3668842B4F}"/>
          </ac:spMkLst>
        </pc:spChg>
        <pc:spChg chg="mod topLvl">
          <ac:chgData name="Gu, Feifan" userId="36a9f17c-21ca-4d62-b8f5-39a31ba564b5" providerId="ADAL" clId="{951319B5-BE06-482B-AAAC-A1683998FBB5}" dt="2021-07-19T16:36:09.658" v="6716" actId="1035"/>
          <ac:spMkLst>
            <pc:docMk/>
            <pc:sldMk cId="1414150114" sldId="306"/>
            <ac:spMk id="36" creationId="{F443AF4C-9773-4998-8CA4-DD09D76EE932}"/>
          </ac:spMkLst>
        </pc:spChg>
        <pc:spChg chg="mod topLvl">
          <ac:chgData name="Gu, Feifan" userId="36a9f17c-21ca-4d62-b8f5-39a31ba564b5" providerId="ADAL" clId="{951319B5-BE06-482B-AAAC-A1683998FBB5}" dt="2021-07-19T16:36:09.658" v="6716" actId="1035"/>
          <ac:spMkLst>
            <pc:docMk/>
            <pc:sldMk cId="1414150114" sldId="306"/>
            <ac:spMk id="37" creationId="{C6D9F626-6300-4A2B-9E50-4BBEDF7C4847}"/>
          </ac:spMkLst>
        </pc:spChg>
        <pc:spChg chg="mod topLvl">
          <ac:chgData name="Gu, Feifan" userId="36a9f17c-21ca-4d62-b8f5-39a31ba564b5" providerId="ADAL" clId="{951319B5-BE06-482B-AAAC-A1683998FBB5}" dt="2021-07-20T13:53:00.023" v="12378" actId="207"/>
          <ac:spMkLst>
            <pc:docMk/>
            <pc:sldMk cId="1414150114" sldId="306"/>
            <ac:spMk id="38" creationId="{9E8D000F-B7CB-45AB-B3AE-C4ABA279B6D4}"/>
          </ac:spMkLst>
        </pc:spChg>
        <pc:spChg chg="add mod">
          <ac:chgData name="Gu, Feifan" userId="36a9f17c-21ca-4d62-b8f5-39a31ba564b5" providerId="ADAL" clId="{951319B5-BE06-482B-AAAC-A1683998FBB5}" dt="2021-07-20T13:56:17.122" v="12585" actId="113"/>
          <ac:spMkLst>
            <pc:docMk/>
            <pc:sldMk cId="1414150114" sldId="306"/>
            <ac:spMk id="39" creationId="{421018BA-55F6-487A-876C-B97AECB9DECF}"/>
          </ac:spMkLst>
        </pc:spChg>
        <pc:spChg chg="add mod">
          <ac:chgData name="Gu, Feifan" userId="36a9f17c-21ca-4d62-b8f5-39a31ba564b5" providerId="ADAL" clId="{951319B5-BE06-482B-AAAC-A1683998FBB5}" dt="2021-07-19T16:36:04.389" v="6703" actId="1036"/>
          <ac:spMkLst>
            <pc:docMk/>
            <pc:sldMk cId="1414150114" sldId="306"/>
            <ac:spMk id="41" creationId="{B06041B0-26D3-4F3F-92DE-8699A54CCDEE}"/>
          </ac:spMkLst>
        </pc:spChg>
        <pc:spChg chg="add mod">
          <ac:chgData name="Gu, Feifan" userId="36a9f17c-21ca-4d62-b8f5-39a31ba564b5" providerId="ADAL" clId="{951319B5-BE06-482B-AAAC-A1683998FBB5}" dt="2021-07-19T16:36:04.389" v="6703" actId="1036"/>
          <ac:spMkLst>
            <pc:docMk/>
            <pc:sldMk cId="1414150114" sldId="306"/>
            <ac:spMk id="42" creationId="{18CCD925-334D-4F5E-B8F0-B67408ED4BC1}"/>
          </ac:spMkLst>
        </pc:spChg>
        <pc:spChg chg="add mod">
          <ac:chgData name="Gu, Feifan" userId="36a9f17c-21ca-4d62-b8f5-39a31ba564b5" providerId="ADAL" clId="{951319B5-BE06-482B-AAAC-A1683998FBB5}" dt="2021-07-19T16:36:04.389" v="6703" actId="1036"/>
          <ac:spMkLst>
            <pc:docMk/>
            <pc:sldMk cId="1414150114" sldId="306"/>
            <ac:spMk id="43" creationId="{4B67BAD5-CBD3-48DC-935F-63DC766FE39C}"/>
          </ac:spMkLst>
        </pc:spChg>
        <pc:spChg chg="add del mod">
          <ac:chgData name="Gu, Feifan" userId="36a9f17c-21ca-4d62-b8f5-39a31ba564b5" providerId="ADAL" clId="{951319B5-BE06-482B-AAAC-A1683998FBB5}" dt="2021-07-20T13:52:02.654" v="12356" actId="478"/>
          <ac:spMkLst>
            <pc:docMk/>
            <pc:sldMk cId="1414150114" sldId="306"/>
            <ac:spMk id="45" creationId="{6AA76B96-3FCD-4FFE-980D-E6CE71DBFFED}"/>
          </ac:spMkLst>
        </pc:spChg>
        <pc:spChg chg="add mod">
          <ac:chgData name="Gu, Feifan" userId="36a9f17c-21ca-4d62-b8f5-39a31ba564b5" providerId="ADAL" clId="{951319B5-BE06-482B-AAAC-A1683998FBB5}" dt="2021-07-20T13:53:47.269" v="12421" actId="1038"/>
          <ac:spMkLst>
            <pc:docMk/>
            <pc:sldMk cId="1414150114" sldId="306"/>
            <ac:spMk id="46" creationId="{5B9CC657-D9F4-4CDA-BA14-32D49D8795E8}"/>
          </ac:spMkLst>
        </pc:spChg>
        <pc:spChg chg="add mod">
          <ac:chgData name="Gu, Feifan" userId="36a9f17c-21ca-4d62-b8f5-39a31ba564b5" providerId="ADAL" clId="{951319B5-BE06-482B-AAAC-A1683998FBB5}" dt="2021-07-20T21:26:45.362" v="13985" actId="20577"/>
          <ac:spMkLst>
            <pc:docMk/>
            <pc:sldMk cId="1414150114" sldId="306"/>
            <ac:spMk id="47" creationId="{0BDED5D0-6F88-40D7-8C77-89352B4449CB}"/>
          </ac:spMkLst>
        </pc:spChg>
        <pc:spChg chg="mod">
          <ac:chgData name="Gu, Feifan" userId="36a9f17c-21ca-4d62-b8f5-39a31ba564b5" providerId="ADAL" clId="{951319B5-BE06-482B-AAAC-A1683998FBB5}" dt="2021-07-21T15:12:31.982" v="16341" actId="20577"/>
          <ac:spMkLst>
            <pc:docMk/>
            <pc:sldMk cId="1414150114" sldId="306"/>
            <ac:spMk id="964" creationId="{00000000-0000-0000-0000-000000000000}"/>
          </ac:spMkLst>
        </pc:spChg>
        <pc:grpChg chg="add del mod">
          <ac:chgData name="Gu, Feifan" userId="36a9f17c-21ca-4d62-b8f5-39a31ba564b5" providerId="ADAL" clId="{951319B5-BE06-482B-AAAC-A1683998FBB5}" dt="2021-07-19T03:28:30.519" v="4711" actId="165"/>
          <ac:grpSpMkLst>
            <pc:docMk/>
            <pc:sldMk cId="1414150114" sldId="306"/>
            <ac:grpSpMk id="2" creationId="{06AEF109-FD46-4FE5-84E1-F0D0BAB2547B}"/>
          </ac:grpSpMkLst>
        </pc:grpChg>
        <pc:grpChg chg="add del mod">
          <ac:chgData name="Gu, Feifan" userId="36a9f17c-21ca-4d62-b8f5-39a31ba564b5" providerId="ADAL" clId="{951319B5-BE06-482B-AAAC-A1683998FBB5}" dt="2021-07-19T16:24:25.305" v="6331" actId="165"/>
          <ac:grpSpMkLst>
            <pc:docMk/>
            <pc:sldMk cId="1414150114" sldId="306"/>
            <ac:grpSpMk id="3" creationId="{C8F3F4CE-90B7-4F9B-909B-96D2575A49C4}"/>
          </ac:grpSpMkLst>
        </pc:grpChg>
        <pc:graphicFrameChg chg="del modGraphic">
          <ac:chgData name="Gu, Feifan" userId="36a9f17c-21ca-4d62-b8f5-39a31ba564b5" providerId="ADAL" clId="{951319B5-BE06-482B-AAAC-A1683998FBB5}" dt="2021-07-19T03:08:46.474" v="4242" actId="478"/>
          <ac:graphicFrameMkLst>
            <pc:docMk/>
            <pc:sldMk cId="1414150114" sldId="306"/>
            <ac:graphicFrameMk id="20" creationId="{2E120079-839F-45B3-9CCA-5AD2093413F6}"/>
          </ac:graphicFrameMkLst>
        </pc:graphicFrameChg>
        <pc:graphicFrameChg chg="add del mod modGraphic">
          <ac:chgData name="Gu, Feifan" userId="36a9f17c-21ca-4d62-b8f5-39a31ba564b5" providerId="ADAL" clId="{951319B5-BE06-482B-AAAC-A1683998FBB5}" dt="2021-07-19T03:11:00.014" v="4253" actId="478"/>
          <ac:graphicFrameMkLst>
            <pc:docMk/>
            <pc:sldMk cId="1414150114" sldId="306"/>
            <ac:graphicFrameMk id="22" creationId="{9B82AFBD-ACEB-49CF-8838-A1F1EAD8A77C}"/>
          </ac:graphicFrameMkLst>
        </pc:graphicFrameChg>
        <pc:graphicFrameChg chg="add del mod modGraphic">
          <ac:chgData name="Gu, Feifan" userId="36a9f17c-21ca-4d62-b8f5-39a31ba564b5" providerId="ADAL" clId="{951319B5-BE06-482B-AAAC-A1683998FBB5}" dt="2021-07-19T16:16:18.259" v="5940" actId="21"/>
          <ac:graphicFrameMkLst>
            <pc:docMk/>
            <pc:sldMk cId="1414150114" sldId="306"/>
            <ac:graphicFrameMk id="24" creationId="{C3592F9F-45BA-4241-9DF4-0C436D712894}"/>
          </ac:graphicFrameMkLst>
        </pc:graphicFrameChg>
        <pc:graphicFrameChg chg="add mod modGraphic">
          <ac:chgData name="Gu, Feifan" userId="36a9f17c-21ca-4d62-b8f5-39a31ba564b5" providerId="ADAL" clId="{951319B5-BE06-482B-AAAC-A1683998FBB5}" dt="2021-07-20T13:43:28.762" v="12233" actId="20577"/>
          <ac:graphicFrameMkLst>
            <pc:docMk/>
            <pc:sldMk cId="1414150114" sldId="306"/>
            <ac:graphicFrameMk id="40" creationId="{BE80EDDC-7ECC-4A48-AA3D-E080FB3381A7}"/>
          </ac:graphicFrameMkLst>
        </pc:graphicFrameChg>
        <pc:cxnChg chg="add mod">
          <ac:chgData name="Gu, Feifan" userId="36a9f17c-21ca-4d62-b8f5-39a31ba564b5" providerId="ADAL" clId="{951319B5-BE06-482B-AAAC-A1683998FBB5}" dt="2021-07-20T04:34:38.196" v="11974" actId="1036"/>
          <ac:cxnSpMkLst>
            <pc:docMk/>
            <pc:sldMk cId="1414150114" sldId="306"/>
            <ac:cxnSpMk id="5" creationId="{6BB2C329-4970-47EF-A328-74D182E83090}"/>
          </ac:cxnSpMkLst>
        </pc:cxnChg>
        <pc:cxnChg chg="mod topLvl">
          <ac:chgData name="Gu, Feifan" userId="36a9f17c-21ca-4d62-b8f5-39a31ba564b5" providerId="ADAL" clId="{951319B5-BE06-482B-AAAC-A1683998FBB5}" dt="2021-07-19T16:36:09.658" v="6716" actId="1035"/>
          <ac:cxnSpMkLst>
            <pc:docMk/>
            <pc:sldMk cId="1414150114" sldId="306"/>
            <ac:cxnSpMk id="9" creationId="{1A5F99FA-B524-4F85-8ADB-C769944FBEA4}"/>
          </ac:cxnSpMkLst>
        </pc:cxnChg>
        <pc:cxnChg chg="mod topLvl">
          <ac:chgData name="Gu, Feifan" userId="36a9f17c-21ca-4d62-b8f5-39a31ba564b5" providerId="ADAL" clId="{951319B5-BE06-482B-AAAC-A1683998FBB5}" dt="2021-07-19T16:36:09.658" v="6716" actId="1035"/>
          <ac:cxnSpMkLst>
            <pc:docMk/>
            <pc:sldMk cId="1414150114" sldId="306"/>
            <ac:cxnSpMk id="11" creationId="{877BD6BA-9790-46B5-989E-8F3119CF7AFC}"/>
          </ac:cxnSpMkLst>
        </pc:cxnChg>
        <pc:cxnChg chg="mod topLvl">
          <ac:chgData name="Gu, Feifan" userId="36a9f17c-21ca-4d62-b8f5-39a31ba564b5" providerId="ADAL" clId="{951319B5-BE06-482B-AAAC-A1683998FBB5}" dt="2021-07-19T16:36:09.658" v="6716" actId="1035"/>
          <ac:cxnSpMkLst>
            <pc:docMk/>
            <pc:sldMk cId="1414150114" sldId="306"/>
            <ac:cxnSpMk id="28" creationId="{75F55514-FBBF-436A-B8D7-453D3BBDCC48}"/>
          </ac:cxnSpMkLst>
        </pc:cxnChg>
        <pc:cxnChg chg="mod topLvl">
          <ac:chgData name="Gu, Feifan" userId="36a9f17c-21ca-4d62-b8f5-39a31ba564b5" providerId="ADAL" clId="{951319B5-BE06-482B-AAAC-A1683998FBB5}" dt="2021-07-19T16:36:09.658" v="6716" actId="1035"/>
          <ac:cxnSpMkLst>
            <pc:docMk/>
            <pc:sldMk cId="1414150114" sldId="306"/>
            <ac:cxnSpMk id="29" creationId="{B28BA252-D53C-43F4-90A4-90DDFA6C78D2}"/>
          </ac:cxnSpMkLst>
        </pc:cxnChg>
        <pc:cxnChg chg="mod topLvl">
          <ac:chgData name="Gu, Feifan" userId="36a9f17c-21ca-4d62-b8f5-39a31ba564b5" providerId="ADAL" clId="{951319B5-BE06-482B-AAAC-A1683998FBB5}" dt="2021-07-19T16:36:09.658" v="6716" actId="1035"/>
          <ac:cxnSpMkLst>
            <pc:docMk/>
            <pc:sldMk cId="1414150114" sldId="306"/>
            <ac:cxnSpMk id="35" creationId="{FE25905C-84B2-42E3-888D-6E25622F5DE2}"/>
          </ac:cxnSpMkLst>
        </pc:cxnChg>
        <pc:cxnChg chg="add del mod">
          <ac:chgData name="Gu, Feifan" userId="36a9f17c-21ca-4d62-b8f5-39a31ba564b5" providerId="ADAL" clId="{951319B5-BE06-482B-AAAC-A1683998FBB5}" dt="2021-07-20T13:52:05.857" v="12357" actId="478"/>
          <ac:cxnSpMkLst>
            <pc:docMk/>
            <pc:sldMk cId="1414150114" sldId="306"/>
            <ac:cxnSpMk id="44" creationId="{377423A9-771B-492F-BBF5-7B3C45E0FA6E}"/>
          </ac:cxnSpMkLst>
        </pc:cxnChg>
      </pc:sldChg>
      <pc:sldChg chg="addSp delSp modSp new mod">
        <pc:chgData name="Gu, Feifan" userId="36a9f17c-21ca-4d62-b8f5-39a31ba564b5" providerId="ADAL" clId="{951319B5-BE06-482B-AAAC-A1683998FBB5}" dt="2021-07-21T02:26:50.986" v="15121" actId="478"/>
        <pc:sldMkLst>
          <pc:docMk/>
          <pc:sldMk cId="4213317378" sldId="307"/>
        </pc:sldMkLst>
        <pc:spChg chg="mod">
          <ac:chgData name="Gu, Feifan" userId="36a9f17c-21ca-4d62-b8f5-39a31ba564b5" providerId="ADAL" clId="{951319B5-BE06-482B-AAAC-A1683998FBB5}" dt="2021-07-19T16:38:39.449" v="6776" actId="20577"/>
          <ac:spMkLst>
            <pc:docMk/>
            <pc:sldMk cId="4213317378" sldId="307"/>
            <ac:spMk id="2" creationId="{9B1A9682-808E-4A46-B6C8-8A57560D2B83}"/>
          </ac:spMkLst>
        </pc:spChg>
        <pc:spChg chg="del">
          <ac:chgData name="Gu, Feifan" userId="36a9f17c-21ca-4d62-b8f5-39a31ba564b5" providerId="ADAL" clId="{951319B5-BE06-482B-AAAC-A1683998FBB5}" dt="2021-07-20T01:33:17.205" v="9800" actId="478"/>
          <ac:spMkLst>
            <pc:docMk/>
            <pc:sldMk cId="4213317378" sldId="307"/>
            <ac:spMk id="3" creationId="{A942285E-6E71-4764-AB7B-C555CA03F2F6}"/>
          </ac:spMkLst>
        </pc:spChg>
        <pc:spChg chg="mod">
          <ac:chgData name="Gu, Feifan" userId="36a9f17c-21ca-4d62-b8f5-39a31ba564b5" providerId="ADAL" clId="{951319B5-BE06-482B-AAAC-A1683998FBB5}" dt="2021-07-21T02:18:27.040" v="14563" actId="20577"/>
          <ac:spMkLst>
            <pc:docMk/>
            <pc:sldMk cId="4213317378" sldId="307"/>
            <ac:spMk id="4" creationId="{8DBF5A35-B225-453C-97AC-3CC7126DC6DB}"/>
          </ac:spMkLst>
        </pc:spChg>
        <pc:spChg chg="add del mod">
          <ac:chgData name="Gu, Feifan" userId="36a9f17c-21ca-4d62-b8f5-39a31ba564b5" providerId="ADAL" clId="{951319B5-BE06-482B-AAAC-A1683998FBB5}" dt="2021-07-21T02:16:06.831" v="14484" actId="478"/>
          <ac:spMkLst>
            <pc:docMk/>
            <pc:sldMk cId="4213317378" sldId="307"/>
            <ac:spMk id="5" creationId="{04C28027-A7D7-43E6-B96F-984FACA09109}"/>
          </ac:spMkLst>
        </pc:spChg>
        <pc:spChg chg="add del mod">
          <ac:chgData name="Gu, Feifan" userId="36a9f17c-21ca-4d62-b8f5-39a31ba564b5" providerId="ADAL" clId="{951319B5-BE06-482B-AAAC-A1683998FBB5}" dt="2021-07-21T02:26:50.986" v="15121" actId="478"/>
          <ac:spMkLst>
            <pc:docMk/>
            <pc:sldMk cId="4213317378" sldId="307"/>
            <ac:spMk id="7" creationId="{08B70350-A73E-471B-8550-F4E4B8AFA7F0}"/>
          </ac:spMkLst>
        </pc:spChg>
        <pc:spChg chg="add del mod">
          <ac:chgData name="Gu, Feifan" userId="36a9f17c-21ca-4d62-b8f5-39a31ba564b5" providerId="ADAL" clId="{951319B5-BE06-482B-AAAC-A1683998FBB5}" dt="2021-07-21T02:16:16.593" v="14486" actId="478"/>
          <ac:spMkLst>
            <pc:docMk/>
            <pc:sldMk cId="4213317378" sldId="307"/>
            <ac:spMk id="8" creationId="{D4686A6E-78A0-4404-912E-63E9FECC0881}"/>
          </ac:spMkLst>
        </pc:spChg>
        <pc:spChg chg="add del mod">
          <ac:chgData name="Gu, Feifan" userId="36a9f17c-21ca-4d62-b8f5-39a31ba564b5" providerId="ADAL" clId="{951319B5-BE06-482B-AAAC-A1683998FBB5}" dt="2021-07-21T02:16:16.593" v="14486" actId="478"/>
          <ac:spMkLst>
            <pc:docMk/>
            <pc:sldMk cId="4213317378" sldId="307"/>
            <ac:spMk id="9" creationId="{83C8A2B2-0478-4E00-9A13-9914473855FC}"/>
          </ac:spMkLst>
        </pc:spChg>
        <pc:spChg chg="add del mod">
          <ac:chgData name="Gu, Feifan" userId="36a9f17c-21ca-4d62-b8f5-39a31ba564b5" providerId="ADAL" clId="{951319B5-BE06-482B-AAAC-A1683998FBB5}" dt="2021-07-21T02:16:16.593" v="14486" actId="478"/>
          <ac:spMkLst>
            <pc:docMk/>
            <pc:sldMk cId="4213317378" sldId="307"/>
            <ac:spMk id="10" creationId="{EF37D486-A180-4C75-88DF-8613F6F71F05}"/>
          </ac:spMkLst>
        </pc:spChg>
        <pc:spChg chg="add mod">
          <ac:chgData name="Gu, Feifan" userId="36a9f17c-21ca-4d62-b8f5-39a31ba564b5" providerId="ADAL" clId="{951319B5-BE06-482B-AAAC-A1683998FBB5}" dt="2021-07-21T02:26:40.887" v="15120" actId="14100"/>
          <ac:spMkLst>
            <pc:docMk/>
            <pc:sldMk cId="4213317378" sldId="307"/>
            <ac:spMk id="13" creationId="{3784E8D8-4790-47A4-80B7-7DEA76979392}"/>
          </ac:spMkLst>
        </pc:spChg>
        <pc:graphicFrameChg chg="add mod modGraphic">
          <ac:chgData name="Gu, Feifan" userId="36a9f17c-21ca-4d62-b8f5-39a31ba564b5" providerId="ADAL" clId="{951319B5-BE06-482B-AAAC-A1683998FBB5}" dt="2021-07-21T02:26:31.013" v="15119" actId="20577"/>
          <ac:graphicFrameMkLst>
            <pc:docMk/>
            <pc:sldMk cId="4213317378" sldId="307"/>
            <ac:graphicFrameMk id="3" creationId="{ADFB2C9E-31C8-4EFF-889D-56251DEA834A}"/>
          </ac:graphicFrameMkLst>
        </pc:graphicFrameChg>
        <pc:graphicFrameChg chg="add del mod modGraphic">
          <ac:chgData name="Gu, Feifan" userId="36a9f17c-21ca-4d62-b8f5-39a31ba564b5" providerId="ADAL" clId="{951319B5-BE06-482B-AAAC-A1683998FBB5}" dt="2021-07-21T02:17:22.866" v="14492" actId="478"/>
          <ac:graphicFrameMkLst>
            <pc:docMk/>
            <pc:sldMk cId="4213317378" sldId="307"/>
            <ac:graphicFrameMk id="6" creationId="{34EF02A5-5B3B-4856-8997-BDB40C0BA9B2}"/>
          </ac:graphicFrameMkLst>
        </pc:graphicFrameChg>
        <pc:cxnChg chg="add del mod">
          <ac:chgData name="Gu, Feifan" userId="36a9f17c-21ca-4d62-b8f5-39a31ba564b5" providerId="ADAL" clId="{951319B5-BE06-482B-AAAC-A1683998FBB5}" dt="2021-07-21T02:16:16.593" v="14486" actId="478"/>
          <ac:cxnSpMkLst>
            <pc:docMk/>
            <pc:sldMk cId="4213317378" sldId="307"/>
            <ac:cxnSpMk id="12" creationId="{8527D694-91E7-4CD1-991A-E2C8A65054D7}"/>
          </ac:cxnSpMkLst>
        </pc:cxnChg>
      </pc:sldChg>
      <pc:sldChg chg="addSp delSp modSp add mod ord">
        <pc:chgData name="Gu, Feifan" userId="36a9f17c-21ca-4d62-b8f5-39a31ba564b5" providerId="ADAL" clId="{951319B5-BE06-482B-AAAC-A1683998FBB5}" dt="2021-07-21T03:12:07.733" v="16270" actId="1038"/>
        <pc:sldMkLst>
          <pc:docMk/>
          <pc:sldMk cId="3619049654" sldId="308"/>
        </pc:sldMkLst>
        <pc:spChg chg="add del">
          <ac:chgData name="Gu, Feifan" userId="36a9f17c-21ca-4d62-b8f5-39a31ba564b5" providerId="ADAL" clId="{951319B5-BE06-482B-AAAC-A1683998FBB5}" dt="2021-07-20T03:08:53.303" v="11811"/>
          <ac:spMkLst>
            <pc:docMk/>
            <pc:sldMk cId="3619049654" sldId="308"/>
            <ac:spMk id="8" creationId="{683BE123-9181-42E3-8CE5-01B5FC3A7257}"/>
          </ac:spMkLst>
        </pc:spChg>
        <pc:spChg chg="add mod">
          <ac:chgData name="Gu, Feifan" userId="36a9f17c-21ca-4d62-b8f5-39a31ba564b5" providerId="ADAL" clId="{951319B5-BE06-482B-AAAC-A1683998FBB5}" dt="2021-07-21T01:59:48.257" v="14468" actId="12"/>
          <ac:spMkLst>
            <pc:docMk/>
            <pc:sldMk cId="3619049654" sldId="308"/>
            <ac:spMk id="9" creationId="{75419061-54D7-444D-BA7E-B163DAF4FF9E}"/>
          </ac:spMkLst>
        </pc:spChg>
        <pc:spChg chg="add mod">
          <ac:chgData name="Gu, Feifan" userId="36a9f17c-21ca-4d62-b8f5-39a31ba564b5" providerId="ADAL" clId="{951319B5-BE06-482B-AAAC-A1683998FBB5}" dt="2021-07-21T02:52:49.651" v="15864" actId="20577"/>
          <ac:spMkLst>
            <pc:docMk/>
            <pc:sldMk cId="3619049654" sldId="308"/>
            <ac:spMk id="14" creationId="{2800A8DA-87EE-4010-888C-AC2574AE568A}"/>
          </ac:spMkLst>
        </pc:spChg>
        <pc:spChg chg="add del mod">
          <ac:chgData name="Gu, Feifan" userId="36a9f17c-21ca-4d62-b8f5-39a31ba564b5" providerId="ADAL" clId="{951319B5-BE06-482B-AAAC-A1683998FBB5}" dt="2021-07-21T01:49:40.521" v="14380" actId="478"/>
          <ac:spMkLst>
            <pc:docMk/>
            <pc:sldMk cId="3619049654" sldId="308"/>
            <ac:spMk id="15" creationId="{5E20E60F-4959-4DCE-A02D-142C4EBEEBE9}"/>
          </ac:spMkLst>
        </pc:spChg>
        <pc:spChg chg="mod">
          <ac:chgData name="Gu, Feifan" userId="36a9f17c-21ca-4d62-b8f5-39a31ba564b5" providerId="ADAL" clId="{951319B5-BE06-482B-AAAC-A1683998FBB5}" dt="2021-07-20T03:06:36.643" v="11638" actId="1076"/>
          <ac:spMkLst>
            <pc:docMk/>
            <pc:sldMk cId="3619049654" sldId="308"/>
            <ac:spMk id="18" creationId="{1C61A9D2-5673-455F-880F-08C84AB1BD88}"/>
          </ac:spMkLst>
        </pc:spChg>
        <pc:spChg chg="del">
          <ac:chgData name="Gu, Feifan" userId="36a9f17c-21ca-4d62-b8f5-39a31ba564b5" providerId="ADAL" clId="{951319B5-BE06-482B-AAAC-A1683998FBB5}" dt="2021-07-20T02:34:29.709" v="11447" actId="478"/>
          <ac:spMkLst>
            <pc:docMk/>
            <pc:sldMk cId="3619049654" sldId="308"/>
            <ac:spMk id="25" creationId="{196A236A-4BDB-4F74-A3A2-6444EE6DBB6B}"/>
          </ac:spMkLst>
        </pc:spChg>
        <pc:spChg chg="del">
          <ac:chgData name="Gu, Feifan" userId="36a9f17c-21ca-4d62-b8f5-39a31ba564b5" providerId="ADAL" clId="{951319B5-BE06-482B-AAAC-A1683998FBB5}" dt="2021-07-20T02:34:29.709" v="11447" actId="478"/>
          <ac:spMkLst>
            <pc:docMk/>
            <pc:sldMk cId="3619049654" sldId="308"/>
            <ac:spMk id="27" creationId="{62027437-6801-4F1A-9230-1375C511548F}"/>
          </ac:spMkLst>
        </pc:spChg>
        <pc:spChg chg="del">
          <ac:chgData name="Gu, Feifan" userId="36a9f17c-21ca-4d62-b8f5-39a31ba564b5" providerId="ADAL" clId="{951319B5-BE06-482B-AAAC-A1683998FBB5}" dt="2021-07-20T02:34:29.709" v="11447" actId="478"/>
          <ac:spMkLst>
            <pc:docMk/>
            <pc:sldMk cId="3619049654" sldId="308"/>
            <ac:spMk id="30" creationId="{F4B97D37-D4A7-4FE8-8A00-1D472AFD98A0}"/>
          </ac:spMkLst>
        </pc:spChg>
        <pc:spChg chg="del">
          <ac:chgData name="Gu, Feifan" userId="36a9f17c-21ca-4d62-b8f5-39a31ba564b5" providerId="ADAL" clId="{951319B5-BE06-482B-AAAC-A1683998FBB5}" dt="2021-07-20T02:34:29.709" v="11447" actId="478"/>
          <ac:spMkLst>
            <pc:docMk/>
            <pc:sldMk cId="3619049654" sldId="308"/>
            <ac:spMk id="31" creationId="{09A71DDA-6873-4127-9E40-55433B304709}"/>
          </ac:spMkLst>
        </pc:spChg>
        <pc:spChg chg="del">
          <ac:chgData name="Gu, Feifan" userId="36a9f17c-21ca-4d62-b8f5-39a31ba564b5" providerId="ADAL" clId="{951319B5-BE06-482B-AAAC-A1683998FBB5}" dt="2021-07-20T02:34:29.709" v="11447" actId="478"/>
          <ac:spMkLst>
            <pc:docMk/>
            <pc:sldMk cId="3619049654" sldId="308"/>
            <ac:spMk id="32" creationId="{FD6B6BE1-CFD6-4D58-857E-E1912DB3C522}"/>
          </ac:spMkLst>
        </pc:spChg>
        <pc:spChg chg="del">
          <ac:chgData name="Gu, Feifan" userId="36a9f17c-21ca-4d62-b8f5-39a31ba564b5" providerId="ADAL" clId="{951319B5-BE06-482B-AAAC-A1683998FBB5}" dt="2021-07-20T02:34:29.709" v="11447" actId="478"/>
          <ac:spMkLst>
            <pc:docMk/>
            <pc:sldMk cId="3619049654" sldId="308"/>
            <ac:spMk id="33" creationId="{84D621C7-5E66-4F76-AED4-EDCA1103C6CB}"/>
          </ac:spMkLst>
        </pc:spChg>
        <pc:spChg chg="del">
          <ac:chgData name="Gu, Feifan" userId="36a9f17c-21ca-4d62-b8f5-39a31ba564b5" providerId="ADAL" clId="{951319B5-BE06-482B-AAAC-A1683998FBB5}" dt="2021-07-20T02:34:29.709" v="11447" actId="478"/>
          <ac:spMkLst>
            <pc:docMk/>
            <pc:sldMk cId="3619049654" sldId="308"/>
            <ac:spMk id="34" creationId="{2024844B-C2B3-47A7-BADA-1F3668842B4F}"/>
          </ac:spMkLst>
        </pc:spChg>
        <pc:spChg chg="del">
          <ac:chgData name="Gu, Feifan" userId="36a9f17c-21ca-4d62-b8f5-39a31ba564b5" providerId="ADAL" clId="{951319B5-BE06-482B-AAAC-A1683998FBB5}" dt="2021-07-20T02:34:29.709" v="11447" actId="478"/>
          <ac:spMkLst>
            <pc:docMk/>
            <pc:sldMk cId="3619049654" sldId="308"/>
            <ac:spMk id="36" creationId="{F443AF4C-9773-4998-8CA4-DD09D76EE932}"/>
          </ac:spMkLst>
        </pc:spChg>
        <pc:spChg chg="del">
          <ac:chgData name="Gu, Feifan" userId="36a9f17c-21ca-4d62-b8f5-39a31ba564b5" providerId="ADAL" clId="{951319B5-BE06-482B-AAAC-A1683998FBB5}" dt="2021-07-20T02:34:29.709" v="11447" actId="478"/>
          <ac:spMkLst>
            <pc:docMk/>
            <pc:sldMk cId="3619049654" sldId="308"/>
            <ac:spMk id="37" creationId="{C6D9F626-6300-4A2B-9E50-4BBEDF7C4847}"/>
          </ac:spMkLst>
        </pc:spChg>
        <pc:spChg chg="del">
          <ac:chgData name="Gu, Feifan" userId="36a9f17c-21ca-4d62-b8f5-39a31ba564b5" providerId="ADAL" clId="{951319B5-BE06-482B-AAAC-A1683998FBB5}" dt="2021-07-20T02:34:29.709" v="11447" actId="478"/>
          <ac:spMkLst>
            <pc:docMk/>
            <pc:sldMk cId="3619049654" sldId="308"/>
            <ac:spMk id="38" creationId="{9E8D000F-B7CB-45AB-B3AE-C4ABA279B6D4}"/>
          </ac:spMkLst>
        </pc:spChg>
        <pc:spChg chg="del">
          <ac:chgData name="Gu, Feifan" userId="36a9f17c-21ca-4d62-b8f5-39a31ba564b5" providerId="ADAL" clId="{951319B5-BE06-482B-AAAC-A1683998FBB5}" dt="2021-07-20T02:34:31.425" v="11448" actId="478"/>
          <ac:spMkLst>
            <pc:docMk/>
            <pc:sldMk cId="3619049654" sldId="308"/>
            <ac:spMk id="39" creationId="{421018BA-55F6-487A-876C-B97AECB9DECF}"/>
          </ac:spMkLst>
        </pc:spChg>
        <pc:spChg chg="del">
          <ac:chgData name="Gu, Feifan" userId="36a9f17c-21ca-4d62-b8f5-39a31ba564b5" providerId="ADAL" clId="{951319B5-BE06-482B-AAAC-A1683998FBB5}" dt="2021-07-20T02:34:29.709" v="11447" actId="478"/>
          <ac:spMkLst>
            <pc:docMk/>
            <pc:sldMk cId="3619049654" sldId="308"/>
            <ac:spMk id="41" creationId="{B06041B0-26D3-4F3F-92DE-8699A54CCDEE}"/>
          </ac:spMkLst>
        </pc:spChg>
        <pc:spChg chg="del">
          <ac:chgData name="Gu, Feifan" userId="36a9f17c-21ca-4d62-b8f5-39a31ba564b5" providerId="ADAL" clId="{951319B5-BE06-482B-AAAC-A1683998FBB5}" dt="2021-07-20T02:34:29.709" v="11447" actId="478"/>
          <ac:spMkLst>
            <pc:docMk/>
            <pc:sldMk cId="3619049654" sldId="308"/>
            <ac:spMk id="42" creationId="{18CCD925-334D-4F5E-B8F0-B67408ED4BC1}"/>
          </ac:spMkLst>
        </pc:spChg>
        <pc:spChg chg="del">
          <ac:chgData name="Gu, Feifan" userId="36a9f17c-21ca-4d62-b8f5-39a31ba564b5" providerId="ADAL" clId="{951319B5-BE06-482B-AAAC-A1683998FBB5}" dt="2021-07-20T02:34:29.709" v="11447" actId="478"/>
          <ac:spMkLst>
            <pc:docMk/>
            <pc:sldMk cId="3619049654" sldId="308"/>
            <ac:spMk id="43" creationId="{4B67BAD5-CBD3-48DC-935F-63DC766FE39C}"/>
          </ac:spMkLst>
        </pc:spChg>
        <pc:spChg chg="add del mod">
          <ac:chgData name="Gu, Feifan" userId="36a9f17c-21ca-4d62-b8f5-39a31ba564b5" providerId="ADAL" clId="{951319B5-BE06-482B-AAAC-A1683998FBB5}" dt="2021-07-20T04:15:51.236" v="11837" actId="478"/>
          <ac:spMkLst>
            <pc:docMk/>
            <pc:sldMk cId="3619049654" sldId="308"/>
            <ac:spMk id="44" creationId="{5B596F0F-729C-4387-8D91-BA564636E986}"/>
          </ac:spMkLst>
        </pc:spChg>
        <pc:spChg chg="add del mod">
          <ac:chgData name="Gu, Feifan" userId="36a9f17c-21ca-4d62-b8f5-39a31ba564b5" providerId="ADAL" clId="{951319B5-BE06-482B-AAAC-A1683998FBB5}" dt="2021-07-20T04:15:51.236" v="11837" actId="478"/>
          <ac:spMkLst>
            <pc:docMk/>
            <pc:sldMk cId="3619049654" sldId="308"/>
            <ac:spMk id="45" creationId="{88073A5D-DCA4-4756-AD25-A910CED73618}"/>
          </ac:spMkLst>
        </pc:spChg>
        <pc:spChg chg="add del mod">
          <ac:chgData name="Gu, Feifan" userId="36a9f17c-21ca-4d62-b8f5-39a31ba564b5" providerId="ADAL" clId="{951319B5-BE06-482B-AAAC-A1683998FBB5}" dt="2021-07-20T04:15:51.236" v="11837" actId="478"/>
          <ac:spMkLst>
            <pc:docMk/>
            <pc:sldMk cId="3619049654" sldId="308"/>
            <ac:spMk id="46" creationId="{5F510384-E506-44E2-A1FD-DD746C54F4D0}"/>
          </ac:spMkLst>
        </pc:spChg>
        <pc:spChg chg="add del mod">
          <ac:chgData name="Gu, Feifan" userId="36a9f17c-21ca-4d62-b8f5-39a31ba564b5" providerId="ADAL" clId="{951319B5-BE06-482B-AAAC-A1683998FBB5}" dt="2021-07-20T03:07:29.381" v="11802" actId="478"/>
          <ac:spMkLst>
            <pc:docMk/>
            <pc:sldMk cId="3619049654" sldId="308"/>
            <ac:spMk id="47" creationId="{8AA33ADE-D5D4-4D4A-A50C-1448BD3D3680}"/>
          </ac:spMkLst>
        </pc:spChg>
        <pc:spChg chg="add del mod">
          <ac:chgData name="Gu, Feifan" userId="36a9f17c-21ca-4d62-b8f5-39a31ba564b5" providerId="ADAL" clId="{951319B5-BE06-482B-AAAC-A1683998FBB5}" dt="2021-07-20T04:15:51.236" v="11837" actId="478"/>
          <ac:spMkLst>
            <pc:docMk/>
            <pc:sldMk cId="3619049654" sldId="308"/>
            <ac:spMk id="48" creationId="{DA8B06A1-0527-434C-8B18-4BEEE29243BD}"/>
          </ac:spMkLst>
        </pc:spChg>
        <pc:spChg chg="add mod ord">
          <ac:chgData name="Gu, Feifan" userId="36a9f17c-21ca-4d62-b8f5-39a31ba564b5" providerId="ADAL" clId="{951319B5-BE06-482B-AAAC-A1683998FBB5}" dt="2021-07-21T03:05:20.134" v="16007" actId="1035"/>
          <ac:spMkLst>
            <pc:docMk/>
            <pc:sldMk cId="3619049654" sldId="308"/>
            <ac:spMk id="49" creationId="{FEFAB96A-878A-4FFA-B0D0-FB7384318D0D}"/>
          </ac:spMkLst>
        </pc:spChg>
        <pc:spChg chg="add mod">
          <ac:chgData name="Gu, Feifan" userId="36a9f17c-21ca-4d62-b8f5-39a31ba564b5" providerId="ADAL" clId="{951319B5-BE06-482B-AAAC-A1683998FBB5}" dt="2021-07-21T03:05:20.134" v="16007" actId="1035"/>
          <ac:spMkLst>
            <pc:docMk/>
            <pc:sldMk cId="3619049654" sldId="308"/>
            <ac:spMk id="50" creationId="{81D6EDD4-F1F6-4A3B-B46D-2C98C9C7258F}"/>
          </ac:spMkLst>
        </pc:spChg>
        <pc:graphicFrameChg chg="add del mod modGraphic">
          <ac:chgData name="Gu, Feifan" userId="36a9f17c-21ca-4d62-b8f5-39a31ba564b5" providerId="ADAL" clId="{951319B5-BE06-482B-AAAC-A1683998FBB5}" dt="2021-07-20T04:15:41.004" v="11831" actId="478"/>
          <ac:graphicFrameMkLst>
            <pc:docMk/>
            <pc:sldMk cId="3619049654" sldId="308"/>
            <ac:graphicFrameMk id="7" creationId="{EA675116-DFED-4F29-B8B7-73BE87460C52}"/>
          </ac:graphicFrameMkLst>
        </pc:graphicFrameChg>
        <pc:graphicFrameChg chg="del">
          <ac:chgData name="Gu, Feifan" userId="36a9f17c-21ca-4d62-b8f5-39a31ba564b5" providerId="ADAL" clId="{951319B5-BE06-482B-AAAC-A1683998FBB5}" dt="2021-07-20T02:34:29.709" v="11447" actId="478"/>
          <ac:graphicFrameMkLst>
            <pc:docMk/>
            <pc:sldMk cId="3619049654" sldId="308"/>
            <ac:graphicFrameMk id="40" creationId="{BE80EDDC-7ECC-4A48-AA3D-E080FB3381A7}"/>
          </ac:graphicFrameMkLst>
        </pc:graphicFrameChg>
        <pc:picChg chg="add del mod modCrop">
          <ac:chgData name="Gu, Feifan" userId="36a9f17c-21ca-4d62-b8f5-39a31ba564b5" providerId="ADAL" clId="{951319B5-BE06-482B-AAAC-A1683998FBB5}" dt="2021-07-20T03:00:52.627" v="11459" actId="478"/>
          <ac:picMkLst>
            <pc:docMk/>
            <pc:sldMk cId="3619049654" sldId="308"/>
            <ac:picMk id="3" creationId="{9779157C-A17E-4F8B-955C-78DFAF7FD339}"/>
          </ac:picMkLst>
        </pc:picChg>
        <pc:picChg chg="add del mod">
          <ac:chgData name="Gu, Feifan" userId="36a9f17c-21ca-4d62-b8f5-39a31ba564b5" providerId="ADAL" clId="{951319B5-BE06-482B-AAAC-A1683998FBB5}" dt="2021-07-20T20:59:18.326" v="12664" actId="478"/>
          <ac:picMkLst>
            <pc:docMk/>
            <pc:sldMk cId="3619049654" sldId="308"/>
            <ac:picMk id="3" creationId="{9D1E636B-0220-494C-8689-FC6BFFEEA5A4}"/>
          </ac:picMkLst>
        </pc:picChg>
        <pc:picChg chg="add mod ord">
          <ac:chgData name="Gu, Feifan" userId="36a9f17c-21ca-4d62-b8f5-39a31ba564b5" providerId="ADAL" clId="{951319B5-BE06-482B-AAAC-A1683998FBB5}" dt="2021-07-21T03:05:20.134" v="16007" actId="1035"/>
          <ac:picMkLst>
            <pc:docMk/>
            <pc:sldMk cId="3619049654" sldId="308"/>
            <ac:picMk id="5" creationId="{156E9A12-8A95-464D-84D0-274A308ED322}"/>
          </ac:picMkLst>
        </pc:picChg>
        <pc:picChg chg="add mod">
          <ac:chgData name="Gu, Feifan" userId="36a9f17c-21ca-4d62-b8f5-39a31ba564b5" providerId="ADAL" clId="{951319B5-BE06-482B-AAAC-A1683998FBB5}" dt="2021-07-21T03:12:07.733" v="16270" actId="1038"/>
          <ac:picMkLst>
            <pc:docMk/>
            <pc:sldMk cId="3619049654" sldId="308"/>
            <ac:picMk id="6" creationId="{35862B78-FDC4-4C2A-A550-2253284E2EC1}"/>
          </ac:picMkLst>
        </pc:picChg>
        <pc:picChg chg="add del mod">
          <ac:chgData name="Gu, Feifan" userId="36a9f17c-21ca-4d62-b8f5-39a31ba564b5" providerId="ADAL" clId="{951319B5-BE06-482B-AAAC-A1683998FBB5}" dt="2021-07-20T20:58:09.192" v="12654" actId="478"/>
          <ac:picMkLst>
            <pc:docMk/>
            <pc:sldMk cId="3619049654" sldId="308"/>
            <ac:picMk id="12" creationId="{73AD4953-907D-4222-8BDA-0401053C4C7D}"/>
          </ac:picMkLst>
        </pc:picChg>
        <pc:cxnChg chg="del">
          <ac:chgData name="Gu, Feifan" userId="36a9f17c-21ca-4d62-b8f5-39a31ba564b5" providerId="ADAL" clId="{951319B5-BE06-482B-AAAC-A1683998FBB5}" dt="2021-07-20T02:34:29.709" v="11447" actId="478"/>
          <ac:cxnSpMkLst>
            <pc:docMk/>
            <pc:sldMk cId="3619049654" sldId="308"/>
            <ac:cxnSpMk id="5" creationId="{6BB2C329-4970-47EF-A328-74D182E83090}"/>
          </ac:cxnSpMkLst>
        </pc:cxnChg>
        <pc:cxnChg chg="del">
          <ac:chgData name="Gu, Feifan" userId="36a9f17c-21ca-4d62-b8f5-39a31ba564b5" providerId="ADAL" clId="{951319B5-BE06-482B-AAAC-A1683998FBB5}" dt="2021-07-20T02:34:29.709" v="11447" actId="478"/>
          <ac:cxnSpMkLst>
            <pc:docMk/>
            <pc:sldMk cId="3619049654" sldId="308"/>
            <ac:cxnSpMk id="9" creationId="{1A5F99FA-B524-4F85-8ADB-C769944FBEA4}"/>
          </ac:cxnSpMkLst>
        </pc:cxnChg>
        <pc:cxnChg chg="del">
          <ac:chgData name="Gu, Feifan" userId="36a9f17c-21ca-4d62-b8f5-39a31ba564b5" providerId="ADAL" clId="{951319B5-BE06-482B-AAAC-A1683998FBB5}" dt="2021-07-20T02:34:29.709" v="11447" actId="478"/>
          <ac:cxnSpMkLst>
            <pc:docMk/>
            <pc:sldMk cId="3619049654" sldId="308"/>
            <ac:cxnSpMk id="11" creationId="{877BD6BA-9790-46B5-989E-8F3119CF7AFC}"/>
          </ac:cxnSpMkLst>
        </pc:cxnChg>
        <pc:cxnChg chg="del">
          <ac:chgData name="Gu, Feifan" userId="36a9f17c-21ca-4d62-b8f5-39a31ba564b5" providerId="ADAL" clId="{951319B5-BE06-482B-AAAC-A1683998FBB5}" dt="2021-07-20T02:34:29.709" v="11447" actId="478"/>
          <ac:cxnSpMkLst>
            <pc:docMk/>
            <pc:sldMk cId="3619049654" sldId="308"/>
            <ac:cxnSpMk id="28" creationId="{75F55514-FBBF-436A-B8D7-453D3BBDCC48}"/>
          </ac:cxnSpMkLst>
        </pc:cxnChg>
        <pc:cxnChg chg="del">
          <ac:chgData name="Gu, Feifan" userId="36a9f17c-21ca-4d62-b8f5-39a31ba564b5" providerId="ADAL" clId="{951319B5-BE06-482B-AAAC-A1683998FBB5}" dt="2021-07-20T02:34:29.709" v="11447" actId="478"/>
          <ac:cxnSpMkLst>
            <pc:docMk/>
            <pc:sldMk cId="3619049654" sldId="308"/>
            <ac:cxnSpMk id="29" creationId="{B28BA252-D53C-43F4-90A4-90DDFA6C78D2}"/>
          </ac:cxnSpMkLst>
        </pc:cxnChg>
        <pc:cxnChg chg="del">
          <ac:chgData name="Gu, Feifan" userId="36a9f17c-21ca-4d62-b8f5-39a31ba564b5" providerId="ADAL" clId="{951319B5-BE06-482B-AAAC-A1683998FBB5}" dt="2021-07-20T02:34:29.709" v="11447" actId="478"/>
          <ac:cxnSpMkLst>
            <pc:docMk/>
            <pc:sldMk cId="3619049654" sldId="308"/>
            <ac:cxnSpMk id="35" creationId="{FE25905C-84B2-42E3-888D-6E25622F5DE2}"/>
          </ac:cxnSpMkLst>
        </pc:cxnChg>
      </pc:sldChg>
      <pc:sldChg chg="addSp delSp modSp add mod">
        <pc:chgData name="Gu, Feifan" userId="36a9f17c-21ca-4d62-b8f5-39a31ba564b5" providerId="ADAL" clId="{951319B5-BE06-482B-AAAC-A1683998FBB5}" dt="2021-07-21T02:43:11.878" v="15524" actId="20577"/>
        <pc:sldMkLst>
          <pc:docMk/>
          <pc:sldMk cId="1962783242" sldId="309"/>
        </pc:sldMkLst>
        <pc:spChg chg="add del mod">
          <ac:chgData name="Gu, Feifan" userId="36a9f17c-21ca-4d62-b8f5-39a31ba564b5" providerId="ADAL" clId="{951319B5-BE06-482B-AAAC-A1683998FBB5}" dt="2021-07-20T21:02:24.654" v="12790" actId="478"/>
          <ac:spMkLst>
            <pc:docMk/>
            <pc:sldMk cId="1962783242" sldId="309"/>
            <ac:spMk id="8" creationId="{B7AEE812-2FBC-424C-8F21-2D38A7D78596}"/>
          </ac:spMkLst>
        </pc:spChg>
        <pc:spChg chg="add mod">
          <ac:chgData name="Gu, Feifan" userId="36a9f17c-21ca-4d62-b8f5-39a31ba564b5" providerId="ADAL" clId="{951319B5-BE06-482B-AAAC-A1683998FBB5}" dt="2021-07-21T02:32:20.919" v="15249" actId="20577"/>
          <ac:spMkLst>
            <pc:docMk/>
            <pc:sldMk cId="1962783242" sldId="309"/>
            <ac:spMk id="9" creationId="{18B71300-7F58-481C-8328-AA9AE6959B9F}"/>
          </ac:spMkLst>
        </pc:spChg>
        <pc:spChg chg="mod">
          <ac:chgData name="Gu, Feifan" userId="36a9f17c-21ca-4d62-b8f5-39a31ba564b5" providerId="ADAL" clId="{951319B5-BE06-482B-AAAC-A1683998FBB5}" dt="2021-07-20T13:57:23.746" v="12641" actId="20577"/>
          <ac:spMkLst>
            <pc:docMk/>
            <pc:sldMk cId="1962783242" sldId="309"/>
            <ac:spMk id="18" creationId="{1C61A9D2-5673-455F-880F-08C84AB1BD88}"/>
          </ac:spMkLst>
        </pc:spChg>
        <pc:spChg chg="del">
          <ac:chgData name="Gu, Feifan" userId="36a9f17c-21ca-4d62-b8f5-39a31ba564b5" providerId="ADAL" clId="{951319B5-BE06-482B-AAAC-A1683998FBB5}" dt="2021-07-19T16:37:27.815" v="6757" actId="478"/>
          <ac:spMkLst>
            <pc:docMk/>
            <pc:sldMk cId="1962783242" sldId="309"/>
            <ac:spMk id="25" creationId="{196A236A-4BDB-4F74-A3A2-6444EE6DBB6B}"/>
          </ac:spMkLst>
        </pc:spChg>
        <pc:spChg chg="del">
          <ac:chgData name="Gu, Feifan" userId="36a9f17c-21ca-4d62-b8f5-39a31ba564b5" providerId="ADAL" clId="{951319B5-BE06-482B-AAAC-A1683998FBB5}" dt="2021-07-19T16:37:27.815" v="6757" actId="478"/>
          <ac:spMkLst>
            <pc:docMk/>
            <pc:sldMk cId="1962783242" sldId="309"/>
            <ac:spMk id="27" creationId="{62027437-6801-4F1A-9230-1375C511548F}"/>
          </ac:spMkLst>
        </pc:spChg>
        <pc:spChg chg="del">
          <ac:chgData name="Gu, Feifan" userId="36a9f17c-21ca-4d62-b8f5-39a31ba564b5" providerId="ADAL" clId="{951319B5-BE06-482B-AAAC-A1683998FBB5}" dt="2021-07-19T16:37:27.815" v="6757" actId="478"/>
          <ac:spMkLst>
            <pc:docMk/>
            <pc:sldMk cId="1962783242" sldId="309"/>
            <ac:spMk id="30" creationId="{F4B97D37-D4A7-4FE8-8A00-1D472AFD98A0}"/>
          </ac:spMkLst>
        </pc:spChg>
        <pc:spChg chg="del">
          <ac:chgData name="Gu, Feifan" userId="36a9f17c-21ca-4d62-b8f5-39a31ba564b5" providerId="ADAL" clId="{951319B5-BE06-482B-AAAC-A1683998FBB5}" dt="2021-07-19T16:37:27.815" v="6757" actId="478"/>
          <ac:spMkLst>
            <pc:docMk/>
            <pc:sldMk cId="1962783242" sldId="309"/>
            <ac:spMk id="31" creationId="{09A71DDA-6873-4127-9E40-55433B304709}"/>
          </ac:spMkLst>
        </pc:spChg>
        <pc:spChg chg="del">
          <ac:chgData name="Gu, Feifan" userId="36a9f17c-21ca-4d62-b8f5-39a31ba564b5" providerId="ADAL" clId="{951319B5-BE06-482B-AAAC-A1683998FBB5}" dt="2021-07-19T16:37:27.815" v="6757" actId="478"/>
          <ac:spMkLst>
            <pc:docMk/>
            <pc:sldMk cId="1962783242" sldId="309"/>
            <ac:spMk id="32" creationId="{FD6B6BE1-CFD6-4D58-857E-E1912DB3C522}"/>
          </ac:spMkLst>
        </pc:spChg>
        <pc:spChg chg="del">
          <ac:chgData name="Gu, Feifan" userId="36a9f17c-21ca-4d62-b8f5-39a31ba564b5" providerId="ADAL" clId="{951319B5-BE06-482B-AAAC-A1683998FBB5}" dt="2021-07-19T16:37:27.815" v="6757" actId="478"/>
          <ac:spMkLst>
            <pc:docMk/>
            <pc:sldMk cId="1962783242" sldId="309"/>
            <ac:spMk id="33" creationId="{84D621C7-5E66-4F76-AED4-EDCA1103C6CB}"/>
          </ac:spMkLst>
        </pc:spChg>
        <pc:spChg chg="del">
          <ac:chgData name="Gu, Feifan" userId="36a9f17c-21ca-4d62-b8f5-39a31ba564b5" providerId="ADAL" clId="{951319B5-BE06-482B-AAAC-A1683998FBB5}" dt="2021-07-19T16:37:27.815" v="6757" actId="478"/>
          <ac:spMkLst>
            <pc:docMk/>
            <pc:sldMk cId="1962783242" sldId="309"/>
            <ac:spMk id="34" creationId="{2024844B-C2B3-47A7-BADA-1F3668842B4F}"/>
          </ac:spMkLst>
        </pc:spChg>
        <pc:spChg chg="del">
          <ac:chgData name="Gu, Feifan" userId="36a9f17c-21ca-4d62-b8f5-39a31ba564b5" providerId="ADAL" clId="{951319B5-BE06-482B-AAAC-A1683998FBB5}" dt="2021-07-19T16:37:27.815" v="6757" actId="478"/>
          <ac:spMkLst>
            <pc:docMk/>
            <pc:sldMk cId="1962783242" sldId="309"/>
            <ac:spMk id="36" creationId="{F443AF4C-9773-4998-8CA4-DD09D76EE932}"/>
          </ac:spMkLst>
        </pc:spChg>
        <pc:spChg chg="del">
          <ac:chgData name="Gu, Feifan" userId="36a9f17c-21ca-4d62-b8f5-39a31ba564b5" providerId="ADAL" clId="{951319B5-BE06-482B-AAAC-A1683998FBB5}" dt="2021-07-19T16:37:27.815" v="6757" actId="478"/>
          <ac:spMkLst>
            <pc:docMk/>
            <pc:sldMk cId="1962783242" sldId="309"/>
            <ac:spMk id="37" creationId="{C6D9F626-6300-4A2B-9E50-4BBEDF7C4847}"/>
          </ac:spMkLst>
        </pc:spChg>
        <pc:spChg chg="del">
          <ac:chgData name="Gu, Feifan" userId="36a9f17c-21ca-4d62-b8f5-39a31ba564b5" providerId="ADAL" clId="{951319B5-BE06-482B-AAAC-A1683998FBB5}" dt="2021-07-19T16:37:27.815" v="6757" actId="478"/>
          <ac:spMkLst>
            <pc:docMk/>
            <pc:sldMk cId="1962783242" sldId="309"/>
            <ac:spMk id="38" creationId="{9E8D000F-B7CB-45AB-B3AE-C4ABA279B6D4}"/>
          </ac:spMkLst>
        </pc:spChg>
        <pc:spChg chg="del mod">
          <ac:chgData name="Gu, Feifan" userId="36a9f17c-21ca-4d62-b8f5-39a31ba564b5" providerId="ADAL" clId="{951319B5-BE06-482B-AAAC-A1683998FBB5}" dt="2021-07-19T16:37:46.229" v="6760" actId="478"/>
          <ac:spMkLst>
            <pc:docMk/>
            <pc:sldMk cId="1962783242" sldId="309"/>
            <ac:spMk id="39" creationId="{421018BA-55F6-487A-876C-B97AECB9DECF}"/>
          </ac:spMkLst>
        </pc:spChg>
        <pc:spChg chg="del">
          <ac:chgData name="Gu, Feifan" userId="36a9f17c-21ca-4d62-b8f5-39a31ba564b5" providerId="ADAL" clId="{951319B5-BE06-482B-AAAC-A1683998FBB5}" dt="2021-07-19T16:37:27.815" v="6757" actId="478"/>
          <ac:spMkLst>
            <pc:docMk/>
            <pc:sldMk cId="1962783242" sldId="309"/>
            <ac:spMk id="41" creationId="{B06041B0-26D3-4F3F-92DE-8699A54CCDEE}"/>
          </ac:spMkLst>
        </pc:spChg>
        <pc:spChg chg="del">
          <ac:chgData name="Gu, Feifan" userId="36a9f17c-21ca-4d62-b8f5-39a31ba564b5" providerId="ADAL" clId="{951319B5-BE06-482B-AAAC-A1683998FBB5}" dt="2021-07-19T16:37:27.815" v="6757" actId="478"/>
          <ac:spMkLst>
            <pc:docMk/>
            <pc:sldMk cId="1962783242" sldId="309"/>
            <ac:spMk id="42" creationId="{18CCD925-334D-4F5E-B8F0-B67408ED4BC1}"/>
          </ac:spMkLst>
        </pc:spChg>
        <pc:spChg chg="del">
          <ac:chgData name="Gu, Feifan" userId="36a9f17c-21ca-4d62-b8f5-39a31ba564b5" providerId="ADAL" clId="{951319B5-BE06-482B-AAAC-A1683998FBB5}" dt="2021-07-19T16:37:27.815" v="6757" actId="478"/>
          <ac:spMkLst>
            <pc:docMk/>
            <pc:sldMk cId="1962783242" sldId="309"/>
            <ac:spMk id="43" creationId="{4B67BAD5-CBD3-48DC-935F-63DC766FE39C}"/>
          </ac:spMkLst>
        </pc:spChg>
        <pc:spChg chg="add mod">
          <ac:chgData name="Gu, Feifan" userId="36a9f17c-21ca-4d62-b8f5-39a31ba564b5" providerId="ADAL" clId="{951319B5-BE06-482B-AAAC-A1683998FBB5}" dt="2021-07-21T02:33:41.286" v="15379" actId="1076"/>
          <ac:spMkLst>
            <pc:docMk/>
            <pc:sldMk cId="1962783242" sldId="309"/>
            <ac:spMk id="45" creationId="{71B112F4-84AF-425A-8180-8CBA5A9D6E13}"/>
          </ac:spMkLst>
        </pc:spChg>
        <pc:spChg chg="add mod">
          <ac:chgData name="Gu, Feifan" userId="36a9f17c-21ca-4d62-b8f5-39a31ba564b5" providerId="ADAL" clId="{951319B5-BE06-482B-AAAC-A1683998FBB5}" dt="2021-07-20T21:28:32.251" v="14164" actId="1076"/>
          <ac:spMkLst>
            <pc:docMk/>
            <pc:sldMk cId="1962783242" sldId="309"/>
            <ac:spMk id="46" creationId="{DAF26CE4-547B-403A-ACF5-02151B70C181}"/>
          </ac:spMkLst>
        </pc:spChg>
        <pc:spChg chg="del">
          <ac:chgData name="Gu, Feifan" userId="36a9f17c-21ca-4d62-b8f5-39a31ba564b5" providerId="ADAL" clId="{951319B5-BE06-482B-AAAC-A1683998FBB5}" dt="2021-07-19T17:20:36.485" v="7136" actId="478"/>
          <ac:spMkLst>
            <pc:docMk/>
            <pc:sldMk cId="1962783242" sldId="309"/>
            <ac:spMk id="964" creationId="{00000000-0000-0000-0000-000000000000}"/>
          </ac:spMkLst>
        </pc:spChg>
        <pc:graphicFrameChg chg="add del mod">
          <ac:chgData name="Gu, Feifan" userId="36a9f17c-21ca-4d62-b8f5-39a31ba564b5" providerId="ADAL" clId="{951319B5-BE06-482B-AAAC-A1683998FBB5}" dt="2021-07-19T16:38:16.096" v="6763" actId="478"/>
          <ac:graphicFrameMkLst>
            <pc:docMk/>
            <pc:sldMk cId="1962783242" sldId="309"/>
            <ac:graphicFrameMk id="2" creationId="{78DCE5A7-5D3F-4ADF-8F49-34F2433FA404}"/>
          </ac:graphicFrameMkLst>
        </pc:graphicFrameChg>
        <pc:graphicFrameChg chg="del">
          <ac:chgData name="Gu, Feifan" userId="36a9f17c-21ca-4d62-b8f5-39a31ba564b5" providerId="ADAL" clId="{951319B5-BE06-482B-AAAC-A1683998FBB5}" dt="2021-07-19T16:37:27.815" v="6757" actId="478"/>
          <ac:graphicFrameMkLst>
            <pc:docMk/>
            <pc:sldMk cId="1962783242" sldId="309"/>
            <ac:graphicFrameMk id="40" creationId="{BE80EDDC-7ECC-4A48-AA3D-E080FB3381A7}"/>
          </ac:graphicFrameMkLst>
        </pc:graphicFrameChg>
        <pc:graphicFrameChg chg="add mod ord modGraphic">
          <ac:chgData name="Gu, Feifan" userId="36a9f17c-21ca-4d62-b8f5-39a31ba564b5" providerId="ADAL" clId="{951319B5-BE06-482B-AAAC-A1683998FBB5}" dt="2021-07-21T02:43:11.878" v="15524" actId="20577"/>
          <ac:graphicFrameMkLst>
            <pc:docMk/>
            <pc:sldMk cId="1962783242" sldId="309"/>
            <ac:graphicFrameMk id="44" creationId="{2568D716-1E9F-401D-A7B5-50197CDB360A}"/>
          </ac:graphicFrameMkLst>
        </pc:graphicFrameChg>
        <pc:picChg chg="add del mod ord">
          <ac:chgData name="Gu, Feifan" userId="36a9f17c-21ca-4d62-b8f5-39a31ba564b5" providerId="ADAL" clId="{951319B5-BE06-482B-AAAC-A1683998FBB5}" dt="2021-07-20T04:38:57.426" v="12033" actId="478"/>
          <ac:picMkLst>
            <pc:docMk/>
            <pc:sldMk cId="1962783242" sldId="309"/>
            <ac:picMk id="7" creationId="{58A18D66-20F1-4DDE-BC6A-C3E81B813F7E}"/>
          </ac:picMkLst>
        </pc:picChg>
        <pc:cxnChg chg="del">
          <ac:chgData name="Gu, Feifan" userId="36a9f17c-21ca-4d62-b8f5-39a31ba564b5" providerId="ADAL" clId="{951319B5-BE06-482B-AAAC-A1683998FBB5}" dt="2021-07-19T16:37:27.815" v="6757" actId="478"/>
          <ac:cxnSpMkLst>
            <pc:docMk/>
            <pc:sldMk cId="1962783242" sldId="309"/>
            <ac:cxnSpMk id="5" creationId="{6BB2C329-4970-47EF-A328-74D182E83090}"/>
          </ac:cxnSpMkLst>
        </pc:cxnChg>
        <pc:cxnChg chg="del">
          <ac:chgData name="Gu, Feifan" userId="36a9f17c-21ca-4d62-b8f5-39a31ba564b5" providerId="ADAL" clId="{951319B5-BE06-482B-AAAC-A1683998FBB5}" dt="2021-07-19T16:37:27.815" v="6757" actId="478"/>
          <ac:cxnSpMkLst>
            <pc:docMk/>
            <pc:sldMk cId="1962783242" sldId="309"/>
            <ac:cxnSpMk id="9" creationId="{1A5F99FA-B524-4F85-8ADB-C769944FBEA4}"/>
          </ac:cxnSpMkLst>
        </pc:cxnChg>
        <pc:cxnChg chg="del">
          <ac:chgData name="Gu, Feifan" userId="36a9f17c-21ca-4d62-b8f5-39a31ba564b5" providerId="ADAL" clId="{951319B5-BE06-482B-AAAC-A1683998FBB5}" dt="2021-07-19T16:37:27.815" v="6757" actId="478"/>
          <ac:cxnSpMkLst>
            <pc:docMk/>
            <pc:sldMk cId="1962783242" sldId="309"/>
            <ac:cxnSpMk id="11" creationId="{877BD6BA-9790-46B5-989E-8F3119CF7AFC}"/>
          </ac:cxnSpMkLst>
        </pc:cxnChg>
        <pc:cxnChg chg="del">
          <ac:chgData name="Gu, Feifan" userId="36a9f17c-21ca-4d62-b8f5-39a31ba564b5" providerId="ADAL" clId="{951319B5-BE06-482B-AAAC-A1683998FBB5}" dt="2021-07-19T16:37:27.815" v="6757" actId="478"/>
          <ac:cxnSpMkLst>
            <pc:docMk/>
            <pc:sldMk cId="1962783242" sldId="309"/>
            <ac:cxnSpMk id="28" creationId="{75F55514-FBBF-436A-B8D7-453D3BBDCC48}"/>
          </ac:cxnSpMkLst>
        </pc:cxnChg>
        <pc:cxnChg chg="del">
          <ac:chgData name="Gu, Feifan" userId="36a9f17c-21ca-4d62-b8f5-39a31ba564b5" providerId="ADAL" clId="{951319B5-BE06-482B-AAAC-A1683998FBB5}" dt="2021-07-19T16:37:27.815" v="6757" actId="478"/>
          <ac:cxnSpMkLst>
            <pc:docMk/>
            <pc:sldMk cId="1962783242" sldId="309"/>
            <ac:cxnSpMk id="29" creationId="{B28BA252-D53C-43F4-90A4-90DDFA6C78D2}"/>
          </ac:cxnSpMkLst>
        </pc:cxnChg>
        <pc:cxnChg chg="del">
          <ac:chgData name="Gu, Feifan" userId="36a9f17c-21ca-4d62-b8f5-39a31ba564b5" providerId="ADAL" clId="{951319B5-BE06-482B-AAAC-A1683998FBB5}" dt="2021-07-19T16:37:27.815" v="6757" actId="478"/>
          <ac:cxnSpMkLst>
            <pc:docMk/>
            <pc:sldMk cId="1962783242" sldId="309"/>
            <ac:cxnSpMk id="35" creationId="{FE25905C-84B2-42E3-888D-6E25622F5DE2}"/>
          </ac:cxnSpMkLst>
        </pc:cxnChg>
      </pc:sldChg>
      <pc:sldChg chg="add del">
        <pc:chgData name="Gu, Feifan" userId="36a9f17c-21ca-4d62-b8f5-39a31ba564b5" providerId="ADAL" clId="{951319B5-BE06-482B-AAAC-A1683998FBB5}" dt="2021-07-19T16:38:17.763" v="6765"/>
        <pc:sldMkLst>
          <pc:docMk/>
          <pc:sldMk cId="1344827834" sldId="310"/>
        </pc:sldMkLst>
      </pc:sldChg>
      <pc:sldChg chg="addSp delSp modSp add mod ord">
        <pc:chgData name="Gu, Feifan" userId="36a9f17c-21ca-4d62-b8f5-39a31ba564b5" providerId="ADAL" clId="{951319B5-BE06-482B-AAAC-A1683998FBB5}" dt="2021-07-21T13:38:44.488" v="16334" actId="20577"/>
        <pc:sldMkLst>
          <pc:docMk/>
          <pc:sldMk cId="1897773461" sldId="310"/>
        </pc:sldMkLst>
        <pc:spChg chg="del">
          <ac:chgData name="Gu, Feifan" userId="36a9f17c-21ca-4d62-b8f5-39a31ba564b5" providerId="ADAL" clId="{951319B5-BE06-482B-AAAC-A1683998FBB5}" dt="2021-07-20T01:41:31.639" v="9994" actId="478"/>
          <ac:spMkLst>
            <pc:docMk/>
            <pc:sldMk cId="1897773461" sldId="310"/>
            <ac:spMk id="8" creationId="{FB37C78D-4600-4912-8D19-94B3BDEF45C8}"/>
          </ac:spMkLst>
        </pc:spChg>
        <pc:spChg chg="add mod">
          <ac:chgData name="Gu, Feifan" userId="36a9f17c-21ca-4d62-b8f5-39a31ba564b5" providerId="ADAL" clId="{951319B5-BE06-482B-AAAC-A1683998FBB5}" dt="2021-07-21T02:48:20.348" v="15683" actId="1076"/>
          <ac:spMkLst>
            <pc:docMk/>
            <pc:sldMk cId="1897773461" sldId="310"/>
            <ac:spMk id="33" creationId="{46C53662-599A-436D-83AF-ED40E8B7F060}"/>
          </ac:spMkLst>
        </pc:spChg>
        <pc:spChg chg="add del mod">
          <ac:chgData name="Gu, Feifan" userId="36a9f17c-21ca-4d62-b8f5-39a31ba564b5" providerId="ADAL" clId="{951319B5-BE06-482B-AAAC-A1683998FBB5}" dt="2021-07-20T01:42:08.905" v="10005"/>
          <ac:spMkLst>
            <pc:docMk/>
            <pc:sldMk cId="1897773461" sldId="310"/>
            <ac:spMk id="35" creationId="{FF9877CC-D9D3-4AF7-B989-4E8F0D664755}"/>
          </ac:spMkLst>
        </pc:spChg>
        <pc:spChg chg="add mod">
          <ac:chgData name="Gu, Feifan" userId="36a9f17c-21ca-4d62-b8f5-39a31ba564b5" providerId="ADAL" clId="{951319B5-BE06-482B-AAAC-A1683998FBB5}" dt="2021-07-21T02:48:02.529" v="15666" actId="1076"/>
          <ac:spMkLst>
            <pc:docMk/>
            <pc:sldMk cId="1897773461" sldId="310"/>
            <ac:spMk id="36" creationId="{C4E18708-EA4F-4E88-B160-54F4907F0F9B}"/>
          </ac:spMkLst>
        </pc:spChg>
        <pc:spChg chg="add mod">
          <ac:chgData name="Gu, Feifan" userId="36a9f17c-21ca-4d62-b8f5-39a31ba564b5" providerId="ADAL" clId="{951319B5-BE06-482B-AAAC-A1683998FBB5}" dt="2021-07-21T02:49:07.804" v="15693" actId="1076"/>
          <ac:spMkLst>
            <pc:docMk/>
            <pc:sldMk cId="1897773461" sldId="310"/>
            <ac:spMk id="37" creationId="{E6B28CEA-CF1B-4144-9BA1-7E961D015E79}"/>
          </ac:spMkLst>
        </pc:spChg>
        <pc:spChg chg="add mod">
          <ac:chgData name="Gu, Feifan" userId="36a9f17c-21ca-4d62-b8f5-39a31ba564b5" providerId="ADAL" clId="{951319B5-BE06-482B-AAAC-A1683998FBB5}" dt="2021-07-21T02:49:29.230" v="15708" actId="1076"/>
          <ac:spMkLst>
            <pc:docMk/>
            <pc:sldMk cId="1897773461" sldId="310"/>
            <ac:spMk id="38" creationId="{60D5D94A-B8B2-45E3-98D5-732422962E18}"/>
          </ac:spMkLst>
        </pc:spChg>
        <pc:spChg chg="add mod">
          <ac:chgData name="Gu, Feifan" userId="36a9f17c-21ca-4d62-b8f5-39a31ba564b5" providerId="ADAL" clId="{951319B5-BE06-482B-AAAC-A1683998FBB5}" dt="2021-07-20T02:29:57.118" v="11301" actId="14100"/>
          <ac:spMkLst>
            <pc:docMk/>
            <pc:sldMk cId="1897773461" sldId="310"/>
            <ac:spMk id="45" creationId="{5DD001E3-9C6F-41AA-A546-38F1A2306A99}"/>
          </ac:spMkLst>
        </pc:spChg>
        <pc:spChg chg="add mod">
          <ac:chgData name="Gu, Feifan" userId="36a9f17c-21ca-4d62-b8f5-39a31ba564b5" providerId="ADAL" clId="{951319B5-BE06-482B-AAAC-A1683998FBB5}" dt="2021-07-21T02:49:00.372" v="15692" actId="1076"/>
          <ac:spMkLst>
            <pc:docMk/>
            <pc:sldMk cId="1897773461" sldId="310"/>
            <ac:spMk id="46" creationId="{E93901B4-B22A-4F18-B65D-C194A8AB0CE9}"/>
          </ac:spMkLst>
        </pc:spChg>
        <pc:spChg chg="add mod">
          <ac:chgData name="Gu, Feifan" userId="36a9f17c-21ca-4d62-b8f5-39a31ba564b5" providerId="ADAL" clId="{951319B5-BE06-482B-AAAC-A1683998FBB5}" dt="2021-07-21T02:48:56.029" v="15691" actId="1036"/>
          <ac:spMkLst>
            <pc:docMk/>
            <pc:sldMk cId="1897773461" sldId="310"/>
            <ac:spMk id="47" creationId="{ACB418D1-A2F6-4348-9749-C06E336BD30A}"/>
          </ac:spMkLst>
        </pc:spChg>
        <pc:spChg chg="add mod">
          <ac:chgData name="Gu, Feifan" userId="36a9f17c-21ca-4d62-b8f5-39a31ba564b5" providerId="ADAL" clId="{951319B5-BE06-482B-AAAC-A1683998FBB5}" dt="2021-07-20T02:07:00.767" v="11041"/>
          <ac:spMkLst>
            <pc:docMk/>
            <pc:sldMk cId="1897773461" sldId="310"/>
            <ac:spMk id="48" creationId="{7129867B-DAE8-42BF-868C-F8F677F34CF7}"/>
          </ac:spMkLst>
        </pc:spChg>
        <pc:spChg chg="mod topLvl">
          <ac:chgData name="Gu, Feifan" userId="36a9f17c-21ca-4d62-b8f5-39a31ba564b5" providerId="ADAL" clId="{951319B5-BE06-482B-AAAC-A1683998FBB5}" dt="2021-07-21T02:49:16.959" v="15707" actId="1035"/>
          <ac:spMkLst>
            <pc:docMk/>
            <pc:sldMk cId="1897773461" sldId="310"/>
            <ac:spMk id="71" creationId="{396E3770-0C2B-48D3-9020-9AA0F53A8D19}"/>
          </ac:spMkLst>
        </pc:spChg>
        <pc:spChg chg="mod topLvl">
          <ac:chgData name="Gu, Feifan" userId="36a9f17c-21ca-4d62-b8f5-39a31ba564b5" providerId="ADAL" clId="{951319B5-BE06-482B-AAAC-A1683998FBB5}" dt="2021-07-21T02:49:16.959" v="15707" actId="1035"/>
          <ac:spMkLst>
            <pc:docMk/>
            <pc:sldMk cId="1897773461" sldId="310"/>
            <ac:spMk id="72" creationId="{C17586EC-56A1-4BB3-9657-8143D7E0997C}"/>
          </ac:spMkLst>
        </pc:spChg>
        <pc:spChg chg="mod topLvl">
          <ac:chgData name="Gu, Feifan" userId="36a9f17c-21ca-4d62-b8f5-39a31ba564b5" providerId="ADAL" clId="{951319B5-BE06-482B-AAAC-A1683998FBB5}" dt="2021-07-21T02:49:16.959" v="15707" actId="1035"/>
          <ac:spMkLst>
            <pc:docMk/>
            <pc:sldMk cId="1897773461" sldId="310"/>
            <ac:spMk id="74" creationId="{9C551D1D-8F61-4016-A19E-6C427934C1F5}"/>
          </ac:spMkLst>
        </pc:spChg>
        <pc:spChg chg="mod topLvl">
          <ac:chgData name="Gu, Feifan" userId="36a9f17c-21ca-4d62-b8f5-39a31ba564b5" providerId="ADAL" clId="{951319B5-BE06-482B-AAAC-A1683998FBB5}" dt="2021-07-21T02:49:16.959" v="15707" actId="1035"/>
          <ac:spMkLst>
            <pc:docMk/>
            <pc:sldMk cId="1897773461" sldId="310"/>
            <ac:spMk id="75" creationId="{AEBBBDC7-4BF5-47B5-82ED-D7CB03C865F2}"/>
          </ac:spMkLst>
        </pc:spChg>
        <pc:spChg chg="mod topLvl">
          <ac:chgData name="Gu, Feifan" userId="36a9f17c-21ca-4d62-b8f5-39a31ba564b5" providerId="ADAL" clId="{951319B5-BE06-482B-AAAC-A1683998FBB5}" dt="2021-07-21T02:49:16.959" v="15707" actId="1035"/>
          <ac:spMkLst>
            <pc:docMk/>
            <pc:sldMk cId="1897773461" sldId="310"/>
            <ac:spMk id="76" creationId="{E3009929-99CA-4DAF-A8A2-7F0E879A117D}"/>
          </ac:spMkLst>
        </pc:spChg>
        <pc:spChg chg="mod topLvl">
          <ac:chgData name="Gu, Feifan" userId="36a9f17c-21ca-4d62-b8f5-39a31ba564b5" providerId="ADAL" clId="{951319B5-BE06-482B-AAAC-A1683998FBB5}" dt="2021-07-21T02:49:16.959" v="15707" actId="1035"/>
          <ac:spMkLst>
            <pc:docMk/>
            <pc:sldMk cId="1897773461" sldId="310"/>
            <ac:spMk id="77" creationId="{DC8F6F11-CFDC-41D6-B147-0417836C975C}"/>
          </ac:spMkLst>
        </pc:spChg>
        <pc:spChg chg="mod topLvl">
          <ac:chgData name="Gu, Feifan" userId="36a9f17c-21ca-4d62-b8f5-39a31ba564b5" providerId="ADAL" clId="{951319B5-BE06-482B-AAAC-A1683998FBB5}" dt="2021-07-21T02:49:16.959" v="15707" actId="1035"/>
          <ac:spMkLst>
            <pc:docMk/>
            <pc:sldMk cId="1897773461" sldId="310"/>
            <ac:spMk id="139" creationId="{B011C14D-52A4-4029-9C1D-715CC198DE5B}"/>
          </ac:spMkLst>
        </pc:spChg>
        <pc:spChg chg="mod topLvl">
          <ac:chgData name="Gu, Feifan" userId="36a9f17c-21ca-4d62-b8f5-39a31ba564b5" providerId="ADAL" clId="{951319B5-BE06-482B-AAAC-A1683998FBB5}" dt="2021-07-21T02:49:16.959" v="15707" actId="1035"/>
          <ac:spMkLst>
            <pc:docMk/>
            <pc:sldMk cId="1897773461" sldId="310"/>
            <ac:spMk id="140" creationId="{708C4965-C599-4B51-B413-F48014E3C077}"/>
          </ac:spMkLst>
        </pc:spChg>
        <pc:spChg chg="mod topLvl">
          <ac:chgData name="Gu, Feifan" userId="36a9f17c-21ca-4d62-b8f5-39a31ba564b5" providerId="ADAL" clId="{951319B5-BE06-482B-AAAC-A1683998FBB5}" dt="2021-07-21T02:49:16.959" v="15707" actId="1035"/>
          <ac:spMkLst>
            <pc:docMk/>
            <pc:sldMk cId="1897773461" sldId="310"/>
            <ac:spMk id="141" creationId="{39FDFDE4-DCA6-4867-B556-0FFA3D3AA91B}"/>
          </ac:spMkLst>
        </pc:spChg>
        <pc:spChg chg="mod topLvl">
          <ac:chgData name="Gu, Feifan" userId="36a9f17c-21ca-4d62-b8f5-39a31ba564b5" providerId="ADAL" clId="{951319B5-BE06-482B-AAAC-A1683998FBB5}" dt="2021-07-20T01:59:24.429" v="10828" actId="1038"/>
          <ac:spMkLst>
            <pc:docMk/>
            <pc:sldMk cId="1897773461" sldId="310"/>
            <ac:spMk id="144" creationId="{AECA52EC-FC12-4A4A-9339-B54461D11D8B}"/>
          </ac:spMkLst>
        </pc:spChg>
        <pc:spChg chg="mod topLvl">
          <ac:chgData name="Gu, Feifan" userId="36a9f17c-21ca-4d62-b8f5-39a31ba564b5" providerId="ADAL" clId="{951319B5-BE06-482B-AAAC-A1683998FBB5}" dt="2021-07-20T01:59:14.934" v="10796" actId="1037"/>
          <ac:spMkLst>
            <pc:docMk/>
            <pc:sldMk cId="1897773461" sldId="310"/>
            <ac:spMk id="145" creationId="{AEA5F967-FD06-42A7-94F8-8B5EE6F9F137}"/>
          </ac:spMkLst>
        </pc:spChg>
        <pc:spChg chg="mod topLvl">
          <ac:chgData name="Gu, Feifan" userId="36a9f17c-21ca-4d62-b8f5-39a31ba564b5" providerId="ADAL" clId="{951319B5-BE06-482B-AAAC-A1683998FBB5}" dt="2021-07-20T02:16:21.737" v="11299" actId="554"/>
          <ac:spMkLst>
            <pc:docMk/>
            <pc:sldMk cId="1897773461" sldId="310"/>
            <ac:spMk id="147" creationId="{BDE06BE6-7807-499F-A2F0-6EFBA2154F0E}"/>
          </ac:spMkLst>
        </pc:spChg>
        <pc:spChg chg="mod topLvl">
          <ac:chgData name="Gu, Feifan" userId="36a9f17c-21ca-4d62-b8f5-39a31ba564b5" providerId="ADAL" clId="{951319B5-BE06-482B-AAAC-A1683998FBB5}" dt="2021-07-20T02:16:21.737" v="11299" actId="554"/>
          <ac:spMkLst>
            <pc:docMk/>
            <pc:sldMk cId="1897773461" sldId="310"/>
            <ac:spMk id="148" creationId="{73309D45-21A8-43DA-9015-D462C4083235}"/>
          </ac:spMkLst>
        </pc:spChg>
        <pc:spChg chg="del">
          <ac:chgData name="Gu, Feifan" userId="36a9f17c-21ca-4d62-b8f5-39a31ba564b5" providerId="ADAL" clId="{951319B5-BE06-482B-AAAC-A1683998FBB5}" dt="2021-07-20T01:40:51.057" v="9987" actId="478"/>
          <ac:spMkLst>
            <pc:docMk/>
            <pc:sldMk cId="1897773461" sldId="310"/>
            <ac:spMk id="149" creationId="{96D3E3D3-4041-4F94-A65F-73EC1E4F6B73}"/>
          </ac:spMkLst>
        </pc:spChg>
        <pc:spChg chg="del">
          <ac:chgData name="Gu, Feifan" userId="36a9f17c-21ca-4d62-b8f5-39a31ba564b5" providerId="ADAL" clId="{951319B5-BE06-482B-AAAC-A1683998FBB5}" dt="2021-07-20T01:40:39.457" v="9985" actId="478"/>
          <ac:spMkLst>
            <pc:docMk/>
            <pc:sldMk cId="1897773461" sldId="310"/>
            <ac:spMk id="150" creationId="{D88B9E69-735A-4F56-BD28-1795D80A9DCB}"/>
          </ac:spMkLst>
        </pc:spChg>
        <pc:spChg chg="mod">
          <ac:chgData name="Gu, Feifan" userId="36a9f17c-21ca-4d62-b8f5-39a31ba564b5" providerId="ADAL" clId="{951319B5-BE06-482B-AAAC-A1683998FBB5}" dt="2021-07-21T03:06:59.731" v="16012" actId="14100"/>
          <ac:spMkLst>
            <pc:docMk/>
            <pc:sldMk cId="1897773461" sldId="310"/>
            <ac:spMk id="151" creationId="{99C26F0C-9385-4717-84D0-AD4D3772B488}"/>
          </ac:spMkLst>
        </pc:spChg>
        <pc:spChg chg="mod">
          <ac:chgData name="Gu, Feifan" userId="36a9f17c-21ca-4d62-b8f5-39a31ba564b5" providerId="ADAL" clId="{951319B5-BE06-482B-AAAC-A1683998FBB5}" dt="2021-07-21T02:47:55.984" v="15664" actId="1076"/>
          <ac:spMkLst>
            <pc:docMk/>
            <pc:sldMk cId="1897773461" sldId="310"/>
            <ac:spMk id="154" creationId="{C25188A2-0F3C-434B-8559-A85E76EE574C}"/>
          </ac:spMkLst>
        </pc:spChg>
        <pc:spChg chg="del mod">
          <ac:chgData name="Gu, Feifan" userId="36a9f17c-21ca-4d62-b8f5-39a31ba564b5" providerId="ADAL" clId="{951319B5-BE06-482B-AAAC-A1683998FBB5}" dt="2021-07-20T01:42:22.584" v="10015" actId="478"/>
          <ac:spMkLst>
            <pc:docMk/>
            <pc:sldMk cId="1897773461" sldId="310"/>
            <ac:spMk id="155" creationId="{7871D6AB-3F5F-4985-9BA2-1527FF4256E3}"/>
          </ac:spMkLst>
        </pc:spChg>
        <pc:spChg chg="del mod">
          <ac:chgData name="Gu, Feifan" userId="36a9f17c-21ca-4d62-b8f5-39a31ba564b5" providerId="ADAL" clId="{951319B5-BE06-482B-AAAC-A1683998FBB5}" dt="2021-07-20T01:42:22.146" v="10014" actId="478"/>
          <ac:spMkLst>
            <pc:docMk/>
            <pc:sldMk cId="1897773461" sldId="310"/>
            <ac:spMk id="158" creationId="{AF3343F5-875F-48AE-9429-EF3FEB2E4E33}"/>
          </ac:spMkLst>
        </pc:spChg>
        <pc:spChg chg="del">
          <ac:chgData name="Gu, Feifan" userId="36a9f17c-21ca-4d62-b8f5-39a31ba564b5" providerId="ADAL" clId="{951319B5-BE06-482B-AAAC-A1683998FBB5}" dt="2021-07-20T01:40:47.027" v="9986" actId="478"/>
          <ac:spMkLst>
            <pc:docMk/>
            <pc:sldMk cId="1897773461" sldId="310"/>
            <ac:spMk id="159" creationId="{CD952E8E-15F0-487C-B77B-D61558ED9824}"/>
          </ac:spMkLst>
        </pc:spChg>
        <pc:spChg chg="del mod">
          <ac:chgData name="Gu, Feifan" userId="36a9f17c-21ca-4d62-b8f5-39a31ba564b5" providerId="ADAL" clId="{951319B5-BE06-482B-AAAC-A1683998FBB5}" dt="2021-07-20T01:42:21.438" v="10013" actId="478"/>
          <ac:spMkLst>
            <pc:docMk/>
            <pc:sldMk cId="1897773461" sldId="310"/>
            <ac:spMk id="160" creationId="{29695506-EC0A-49A6-A9EE-347766B0C04C}"/>
          </ac:spMkLst>
        </pc:spChg>
        <pc:spChg chg="mod">
          <ac:chgData name="Gu, Feifan" userId="36a9f17c-21ca-4d62-b8f5-39a31ba564b5" providerId="ADAL" clId="{951319B5-BE06-482B-AAAC-A1683998FBB5}" dt="2021-07-21T13:38:44.488" v="16334" actId="20577"/>
          <ac:spMkLst>
            <pc:docMk/>
            <pc:sldMk cId="1897773461" sldId="310"/>
            <ac:spMk id="161" creationId="{5CD77799-98B9-4C9C-BF0E-FCE19FC6DC1D}"/>
          </ac:spMkLst>
        </pc:spChg>
        <pc:spChg chg="del mod">
          <ac:chgData name="Gu, Feifan" userId="36a9f17c-21ca-4d62-b8f5-39a31ba564b5" providerId="ADAL" clId="{951319B5-BE06-482B-AAAC-A1683998FBB5}" dt="2021-07-20T01:42:20.996" v="10012" actId="478"/>
          <ac:spMkLst>
            <pc:docMk/>
            <pc:sldMk cId="1897773461" sldId="310"/>
            <ac:spMk id="163" creationId="{3B79ED81-C8BC-402B-8845-BD6C36C99243}"/>
          </ac:spMkLst>
        </pc:spChg>
        <pc:spChg chg="del mod">
          <ac:chgData name="Gu, Feifan" userId="36a9f17c-21ca-4d62-b8f5-39a31ba564b5" providerId="ADAL" clId="{951319B5-BE06-482B-AAAC-A1683998FBB5}" dt="2021-07-20T01:42:20.466" v="10011" actId="478"/>
          <ac:spMkLst>
            <pc:docMk/>
            <pc:sldMk cId="1897773461" sldId="310"/>
            <ac:spMk id="164" creationId="{A12770EC-8DBC-4173-AC48-C4EDFAAAAE65}"/>
          </ac:spMkLst>
        </pc:spChg>
        <pc:spChg chg="del mod">
          <ac:chgData name="Gu, Feifan" userId="36a9f17c-21ca-4d62-b8f5-39a31ba564b5" providerId="ADAL" clId="{951319B5-BE06-482B-AAAC-A1683998FBB5}" dt="2021-07-20T01:46:34.080" v="10447" actId="478"/>
          <ac:spMkLst>
            <pc:docMk/>
            <pc:sldMk cId="1897773461" sldId="310"/>
            <ac:spMk id="165" creationId="{557DA7C2-F269-4883-9C88-37CFB5535BDC}"/>
          </ac:spMkLst>
        </pc:spChg>
        <pc:spChg chg="mod topLvl">
          <ac:chgData name="Gu, Feifan" userId="36a9f17c-21ca-4d62-b8f5-39a31ba564b5" providerId="ADAL" clId="{951319B5-BE06-482B-AAAC-A1683998FBB5}" dt="2021-07-20T01:54:50.763" v="10627" actId="14100"/>
          <ac:spMkLst>
            <pc:docMk/>
            <pc:sldMk cId="1897773461" sldId="310"/>
            <ac:spMk id="899" creationId="{AE2B0C73-C771-405B-AAD3-80F73EB9250F}"/>
          </ac:spMkLst>
        </pc:spChg>
        <pc:spChg chg="mod">
          <ac:chgData name="Gu, Feifan" userId="36a9f17c-21ca-4d62-b8f5-39a31ba564b5" providerId="ADAL" clId="{951319B5-BE06-482B-AAAC-A1683998FBB5}" dt="2021-07-20T02:09:08.845" v="11083" actId="20577"/>
          <ac:spMkLst>
            <pc:docMk/>
            <pc:sldMk cId="1897773461" sldId="310"/>
            <ac:spMk id="928" creationId="{00000000-0000-0000-0000-000000000000}"/>
          </ac:spMkLst>
        </pc:spChg>
        <pc:spChg chg="mod">
          <ac:chgData name="Gu, Feifan" userId="36a9f17c-21ca-4d62-b8f5-39a31ba564b5" providerId="ADAL" clId="{951319B5-BE06-482B-AAAC-A1683998FBB5}" dt="2021-07-20T13:56:50.563" v="12592" actId="20577"/>
          <ac:spMkLst>
            <pc:docMk/>
            <pc:sldMk cId="1897773461" sldId="310"/>
            <ac:spMk id="929" creationId="{00000000-0000-0000-0000-000000000000}"/>
          </ac:spMkLst>
        </pc:spChg>
        <pc:grpChg chg="add del mod">
          <ac:chgData name="Gu, Feifan" userId="36a9f17c-21ca-4d62-b8f5-39a31ba564b5" providerId="ADAL" clId="{951319B5-BE06-482B-AAAC-A1683998FBB5}" dt="2021-07-20T01:42:32.001" v="10018" actId="165"/>
          <ac:grpSpMkLst>
            <pc:docMk/>
            <pc:sldMk cId="1897773461" sldId="310"/>
            <ac:grpSpMk id="2" creationId="{10B7230A-BC63-4EE9-87CB-729975E502AF}"/>
          </ac:grpSpMkLst>
        </pc:grpChg>
        <pc:picChg chg="mod topLvl">
          <ac:chgData name="Gu, Feifan" userId="36a9f17c-21ca-4d62-b8f5-39a31ba564b5" providerId="ADAL" clId="{951319B5-BE06-482B-AAAC-A1683998FBB5}" dt="2021-07-20T02:13:56.330" v="11255" actId="1035"/>
          <ac:picMkLst>
            <pc:docMk/>
            <pc:sldMk cId="1897773461" sldId="310"/>
            <ac:picMk id="1026" creationId="{02422A37-4C1E-43BB-B138-A4F7B9DEDDFD}"/>
          </ac:picMkLst>
        </pc:picChg>
        <pc:picChg chg="mod topLvl">
          <ac:chgData name="Gu, Feifan" userId="36a9f17c-21ca-4d62-b8f5-39a31ba564b5" providerId="ADAL" clId="{951319B5-BE06-482B-AAAC-A1683998FBB5}" dt="2021-07-20T02:13:56.330" v="11255" actId="1035"/>
          <ac:picMkLst>
            <pc:docMk/>
            <pc:sldMk cId="1897773461" sldId="310"/>
            <ac:picMk id="1030" creationId="{4790DDCD-D2C8-4E7F-B56C-864B2C3DEB5C}"/>
          </ac:picMkLst>
        </pc:picChg>
        <pc:picChg chg="mod topLvl">
          <ac:chgData name="Gu, Feifan" userId="36a9f17c-21ca-4d62-b8f5-39a31ba564b5" providerId="ADAL" clId="{951319B5-BE06-482B-AAAC-A1683998FBB5}" dt="2021-07-20T02:13:56.330" v="11255" actId="1035"/>
          <ac:picMkLst>
            <pc:docMk/>
            <pc:sldMk cId="1897773461" sldId="310"/>
            <ac:picMk id="1038" creationId="{EEF5F472-E616-4960-A0BD-0F9541CC6FBB}"/>
          </ac:picMkLst>
        </pc:picChg>
        <pc:cxnChg chg="add mod">
          <ac:chgData name="Gu, Feifan" userId="36a9f17c-21ca-4d62-b8f5-39a31ba564b5" providerId="ADAL" clId="{951319B5-BE06-482B-AAAC-A1683998FBB5}" dt="2021-07-20T02:13:56.330" v="11255" actId="1035"/>
          <ac:cxnSpMkLst>
            <pc:docMk/>
            <pc:sldMk cId="1897773461" sldId="310"/>
            <ac:cxnSpMk id="39" creationId="{66C7AC98-D948-44AE-A899-510FCCC7B41E}"/>
          </ac:cxnSpMkLst>
        </pc:cxnChg>
        <pc:cxnChg chg="add mod">
          <ac:chgData name="Gu, Feifan" userId="36a9f17c-21ca-4d62-b8f5-39a31ba564b5" providerId="ADAL" clId="{951319B5-BE06-482B-AAAC-A1683998FBB5}" dt="2021-07-20T01:57:20.926" v="10715" actId="14100"/>
          <ac:cxnSpMkLst>
            <pc:docMk/>
            <pc:sldMk cId="1897773461" sldId="310"/>
            <ac:cxnSpMk id="41" creationId="{CACA3CA8-2057-4FE8-A167-CF9E076C7B2D}"/>
          </ac:cxnSpMkLst>
        </pc:cxnChg>
      </pc:sldChg>
      <pc:sldChg chg="addSp delSp modSp add mod">
        <pc:chgData name="Gu, Feifan" userId="36a9f17c-21ca-4d62-b8f5-39a31ba564b5" providerId="ADAL" clId="{951319B5-BE06-482B-AAAC-A1683998FBB5}" dt="2021-07-21T03:00:44.841" v="15925" actId="1036"/>
        <pc:sldMkLst>
          <pc:docMk/>
          <pc:sldMk cId="893481664" sldId="311"/>
        </pc:sldMkLst>
        <pc:spChg chg="mod">
          <ac:chgData name="Gu, Feifan" userId="36a9f17c-21ca-4d62-b8f5-39a31ba564b5" providerId="ADAL" clId="{951319B5-BE06-482B-AAAC-A1683998FBB5}" dt="2021-07-20T21:21:23.759" v="13793" actId="20577"/>
          <ac:spMkLst>
            <pc:docMk/>
            <pc:sldMk cId="893481664" sldId="311"/>
            <ac:spMk id="4" creationId="{8DBF5A35-B225-453C-97AC-3CC7126DC6DB}"/>
          </ac:spMkLst>
        </pc:spChg>
        <pc:spChg chg="del">
          <ac:chgData name="Gu, Feifan" userId="36a9f17c-21ca-4d62-b8f5-39a31ba564b5" providerId="ADAL" clId="{951319B5-BE06-482B-AAAC-A1683998FBB5}" dt="2021-07-21T02:53:20.528" v="15865" actId="478"/>
          <ac:spMkLst>
            <pc:docMk/>
            <pc:sldMk cId="893481664" sldId="311"/>
            <ac:spMk id="5" creationId="{04C28027-A7D7-43E6-B96F-984FACA09109}"/>
          </ac:spMkLst>
        </pc:spChg>
        <pc:spChg chg="del">
          <ac:chgData name="Gu, Feifan" userId="36a9f17c-21ca-4d62-b8f5-39a31ba564b5" providerId="ADAL" clId="{951319B5-BE06-482B-AAAC-A1683998FBB5}" dt="2021-07-21T02:59:13.780" v="15887" actId="478"/>
          <ac:spMkLst>
            <pc:docMk/>
            <pc:sldMk cId="893481664" sldId="311"/>
            <ac:spMk id="7" creationId="{08B70350-A73E-471B-8550-F4E4B8AFA7F0}"/>
          </ac:spMkLst>
        </pc:spChg>
        <pc:spChg chg="del">
          <ac:chgData name="Gu, Feifan" userId="36a9f17c-21ca-4d62-b8f5-39a31ba564b5" providerId="ADAL" clId="{951319B5-BE06-482B-AAAC-A1683998FBB5}" dt="2021-07-21T02:53:20.528" v="15865" actId="478"/>
          <ac:spMkLst>
            <pc:docMk/>
            <pc:sldMk cId="893481664" sldId="311"/>
            <ac:spMk id="8" creationId="{D4686A6E-78A0-4404-912E-63E9FECC0881}"/>
          </ac:spMkLst>
        </pc:spChg>
        <pc:spChg chg="del">
          <ac:chgData name="Gu, Feifan" userId="36a9f17c-21ca-4d62-b8f5-39a31ba564b5" providerId="ADAL" clId="{951319B5-BE06-482B-AAAC-A1683998FBB5}" dt="2021-07-21T02:53:20.528" v="15865" actId="478"/>
          <ac:spMkLst>
            <pc:docMk/>
            <pc:sldMk cId="893481664" sldId="311"/>
            <ac:spMk id="9" creationId="{83C8A2B2-0478-4E00-9A13-9914473855FC}"/>
          </ac:spMkLst>
        </pc:spChg>
        <pc:spChg chg="del">
          <ac:chgData name="Gu, Feifan" userId="36a9f17c-21ca-4d62-b8f5-39a31ba564b5" providerId="ADAL" clId="{951319B5-BE06-482B-AAAC-A1683998FBB5}" dt="2021-07-21T02:53:20.528" v="15865" actId="478"/>
          <ac:spMkLst>
            <pc:docMk/>
            <pc:sldMk cId="893481664" sldId="311"/>
            <ac:spMk id="10" creationId="{EF37D486-A180-4C75-88DF-8613F6F71F05}"/>
          </ac:spMkLst>
        </pc:spChg>
        <pc:spChg chg="add del">
          <ac:chgData name="Gu, Feifan" userId="36a9f17c-21ca-4d62-b8f5-39a31ba564b5" providerId="ADAL" clId="{951319B5-BE06-482B-AAAC-A1683998FBB5}" dt="2021-07-21T02:57:43.498" v="15868" actId="22"/>
          <ac:spMkLst>
            <pc:docMk/>
            <pc:sldMk cId="893481664" sldId="311"/>
            <ac:spMk id="13" creationId="{9EAF0119-5361-4779-A023-654C18661076}"/>
          </ac:spMkLst>
        </pc:spChg>
        <pc:spChg chg="add del">
          <ac:chgData name="Gu, Feifan" userId="36a9f17c-21ca-4d62-b8f5-39a31ba564b5" providerId="ADAL" clId="{951319B5-BE06-482B-AAAC-A1683998FBB5}" dt="2021-07-21T02:57:46.688" v="15870" actId="478"/>
          <ac:spMkLst>
            <pc:docMk/>
            <pc:sldMk cId="893481664" sldId="311"/>
            <ac:spMk id="14" creationId="{8D316257-987B-4699-9635-977AF01972A1}"/>
          </ac:spMkLst>
        </pc:spChg>
        <pc:graphicFrameChg chg="del">
          <ac:chgData name="Gu, Feifan" userId="36a9f17c-21ca-4d62-b8f5-39a31ba564b5" providerId="ADAL" clId="{951319B5-BE06-482B-AAAC-A1683998FBB5}" dt="2021-07-21T02:53:24.422" v="15866" actId="478"/>
          <ac:graphicFrameMkLst>
            <pc:docMk/>
            <pc:sldMk cId="893481664" sldId="311"/>
            <ac:graphicFrameMk id="6" creationId="{34EF02A5-5B3B-4856-8997-BDB40C0BA9B2}"/>
          </ac:graphicFrameMkLst>
        </pc:graphicFrameChg>
        <pc:picChg chg="add mod">
          <ac:chgData name="Gu, Feifan" userId="36a9f17c-21ca-4d62-b8f5-39a31ba564b5" providerId="ADAL" clId="{951319B5-BE06-482B-AAAC-A1683998FBB5}" dt="2021-07-21T03:00:40.506" v="15911" actId="1037"/>
          <ac:picMkLst>
            <pc:docMk/>
            <pc:sldMk cId="893481664" sldId="311"/>
            <ac:picMk id="16" creationId="{76698F11-D5B5-4BE5-B80E-A7EA159501F8}"/>
          </ac:picMkLst>
        </pc:picChg>
        <pc:picChg chg="add mod">
          <ac:chgData name="Gu, Feifan" userId="36a9f17c-21ca-4d62-b8f5-39a31ba564b5" providerId="ADAL" clId="{951319B5-BE06-482B-AAAC-A1683998FBB5}" dt="2021-07-21T03:00:40.506" v="15911" actId="1037"/>
          <ac:picMkLst>
            <pc:docMk/>
            <pc:sldMk cId="893481664" sldId="311"/>
            <ac:picMk id="18" creationId="{DFA1D845-7ED2-4BF3-BE7D-378169B10545}"/>
          </ac:picMkLst>
        </pc:picChg>
        <pc:picChg chg="add mod">
          <ac:chgData name="Gu, Feifan" userId="36a9f17c-21ca-4d62-b8f5-39a31ba564b5" providerId="ADAL" clId="{951319B5-BE06-482B-AAAC-A1683998FBB5}" dt="2021-07-21T03:00:40.506" v="15911" actId="1037"/>
          <ac:picMkLst>
            <pc:docMk/>
            <pc:sldMk cId="893481664" sldId="311"/>
            <ac:picMk id="20" creationId="{317EFD87-5F40-4E4A-B2A1-379B9D8048B3}"/>
          </ac:picMkLst>
        </pc:picChg>
        <pc:picChg chg="add mod">
          <ac:chgData name="Gu, Feifan" userId="36a9f17c-21ca-4d62-b8f5-39a31ba564b5" providerId="ADAL" clId="{951319B5-BE06-482B-AAAC-A1683998FBB5}" dt="2021-07-21T03:00:44.841" v="15925" actId="1036"/>
          <ac:picMkLst>
            <pc:docMk/>
            <pc:sldMk cId="893481664" sldId="311"/>
            <ac:picMk id="22" creationId="{3F0F2270-088E-4D04-94DF-5C0F87921B5D}"/>
          </ac:picMkLst>
        </pc:picChg>
        <pc:picChg chg="add mod">
          <ac:chgData name="Gu, Feifan" userId="36a9f17c-21ca-4d62-b8f5-39a31ba564b5" providerId="ADAL" clId="{951319B5-BE06-482B-AAAC-A1683998FBB5}" dt="2021-07-21T03:00:44.841" v="15925" actId="1036"/>
          <ac:picMkLst>
            <pc:docMk/>
            <pc:sldMk cId="893481664" sldId="311"/>
            <ac:picMk id="24" creationId="{B565693E-F7D5-4497-AE7A-A81817E5766C}"/>
          </ac:picMkLst>
        </pc:picChg>
        <pc:cxnChg chg="del">
          <ac:chgData name="Gu, Feifan" userId="36a9f17c-21ca-4d62-b8f5-39a31ba564b5" providerId="ADAL" clId="{951319B5-BE06-482B-AAAC-A1683998FBB5}" dt="2021-07-21T02:53:20.528" v="15865" actId="478"/>
          <ac:cxnSpMkLst>
            <pc:docMk/>
            <pc:sldMk cId="893481664" sldId="311"/>
            <ac:cxnSpMk id="12" creationId="{8527D694-91E7-4CD1-991A-E2C8A65054D7}"/>
          </ac:cxnSpMkLst>
        </pc:cxnChg>
      </pc:sldChg>
      <pc:sldChg chg="add">
        <pc:chgData name="Gu, Feifan" userId="36a9f17c-21ca-4d62-b8f5-39a31ba564b5" providerId="ADAL" clId="{951319B5-BE06-482B-AAAC-A1683998FBB5}" dt="2021-07-21T02:15:12.816" v="14471" actId="2890"/>
        <pc:sldMkLst>
          <pc:docMk/>
          <pc:sldMk cId="2119879989" sldId="312"/>
        </pc:sldMkLst>
      </pc:sldChg>
      <pc:sldChg chg="modSp add mod">
        <pc:chgData name="Gu, Feifan" userId="36a9f17c-21ca-4d62-b8f5-39a31ba564b5" providerId="ADAL" clId="{951319B5-BE06-482B-AAAC-A1683998FBB5}" dt="2021-07-21T03:01:41.561" v="15961" actId="20577"/>
        <pc:sldMkLst>
          <pc:docMk/>
          <pc:sldMk cId="3173675539" sldId="313"/>
        </pc:sldMkLst>
        <pc:spChg chg="mod">
          <ac:chgData name="Gu, Feifan" userId="36a9f17c-21ca-4d62-b8f5-39a31ba564b5" providerId="ADAL" clId="{951319B5-BE06-482B-AAAC-A1683998FBB5}" dt="2021-07-21T03:01:37.035" v="15947" actId="20577"/>
          <ac:spMkLst>
            <pc:docMk/>
            <pc:sldMk cId="3173675539" sldId="313"/>
            <ac:spMk id="1226" creationId="{00000000-0000-0000-0000-000000000000}"/>
          </ac:spMkLst>
        </pc:spChg>
        <pc:spChg chg="mod">
          <ac:chgData name="Gu, Feifan" userId="36a9f17c-21ca-4d62-b8f5-39a31ba564b5" providerId="ADAL" clId="{951319B5-BE06-482B-AAAC-A1683998FBB5}" dt="2021-07-21T03:01:41.561" v="15961" actId="20577"/>
          <ac:spMkLst>
            <pc:docMk/>
            <pc:sldMk cId="3173675539" sldId="313"/>
            <ac:spMk id="1227" creationId="{00000000-0000-0000-0000-000000000000}"/>
          </ac:spMkLst>
        </pc:spChg>
      </pc:sldChg>
      <pc:sldChg chg="modSp add mod">
        <pc:chgData name="Gu, Feifan" userId="36a9f17c-21ca-4d62-b8f5-39a31ba564b5" providerId="ADAL" clId="{951319B5-BE06-482B-AAAC-A1683998FBB5}" dt="2021-07-21T03:11:23.359" v="16241" actId="1038"/>
        <pc:sldMkLst>
          <pc:docMk/>
          <pc:sldMk cId="2182630633" sldId="314"/>
        </pc:sldMkLst>
        <pc:spChg chg="mod">
          <ac:chgData name="Gu, Feifan" userId="36a9f17c-21ca-4d62-b8f5-39a31ba564b5" providerId="ADAL" clId="{951319B5-BE06-482B-AAAC-A1683998FBB5}" dt="2021-07-21T03:11:23.359" v="16241" actId="1038"/>
          <ac:spMkLst>
            <pc:docMk/>
            <pc:sldMk cId="2182630633" sldId="314"/>
            <ac:spMk id="33" creationId="{46C53662-599A-436D-83AF-ED40E8B7F060}"/>
          </ac:spMkLst>
        </pc:spChg>
        <pc:spChg chg="mod">
          <ac:chgData name="Gu, Feifan" userId="36a9f17c-21ca-4d62-b8f5-39a31ba564b5" providerId="ADAL" clId="{951319B5-BE06-482B-AAAC-A1683998FBB5}" dt="2021-07-21T03:11:23.359" v="16241" actId="1038"/>
          <ac:spMkLst>
            <pc:docMk/>
            <pc:sldMk cId="2182630633" sldId="314"/>
            <ac:spMk id="36" creationId="{C4E18708-EA4F-4E88-B160-54F4907F0F9B}"/>
          </ac:spMkLst>
        </pc:spChg>
        <pc:spChg chg="mod">
          <ac:chgData name="Gu, Feifan" userId="36a9f17c-21ca-4d62-b8f5-39a31ba564b5" providerId="ADAL" clId="{951319B5-BE06-482B-AAAC-A1683998FBB5}" dt="2021-07-21T03:08:34.753" v="16115" actId="1036"/>
          <ac:spMkLst>
            <pc:docMk/>
            <pc:sldMk cId="2182630633" sldId="314"/>
            <ac:spMk id="37" creationId="{E6B28CEA-CF1B-4144-9BA1-7E961D015E79}"/>
          </ac:spMkLst>
        </pc:spChg>
        <pc:spChg chg="mod">
          <ac:chgData name="Gu, Feifan" userId="36a9f17c-21ca-4d62-b8f5-39a31ba564b5" providerId="ADAL" clId="{951319B5-BE06-482B-AAAC-A1683998FBB5}" dt="2021-07-21T03:11:23.359" v="16241" actId="1038"/>
          <ac:spMkLst>
            <pc:docMk/>
            <pc:sldMk cId="2182630633" sldId="314"/>
            <ac:spMk id="38" creationId="{60D5D94A-B8B2-45E3-98D5-732422962E18}"/>
          </ac:spMkLst>
        </pc:spChg>
        <pc:spChg chg="mod">
          <ac:chgData name="Gu, Feifan" userId="36a9f17c-21ca-4d62-b8f5-39a31ba564b5" providerId="ADAL" clId="{951319B5-BE06-482B-AAAC-A1683998FBB5}" dt="2021-07-21T03:09:57.848" v="16196" actId="1038"/>
          <ac:spMkLst>
            <pc:docMk/>
            <pc:sldMk cId="2182630633" sldId="314"/>
            <ac:spMk id="45" creationId="{5DD001E3-9C6F-41AA-A546-38F1A2306A99}"/>
          </ac:spMkLst>
        </pc:spChg>
        <pc:spChg chg="mod">
          <ac:chgData name="Gu, Feifan" userId="36a9f17c-21ca-4d62-b8f5-39a31ba564b5" providerId="ADAL" clId="{951319B5-BE06-482B-AAAC-A1683998FBB5}" dt="2021-07-21T03:08:02.462" v="16105" actId="1038"/>
          <ac:spMkLst>
            <pc:docMk/>
            <pc:sldMk cId="2182630633" sldId="314"/>
            <ac:spMk id="46" creationId="{E93901B4-B22A-4F18-B65D-C194A8AB0CE9}"/>
          </ac:spMkLst>
        </pc:spChg>
        <pc:spChg chg="mod">
          <ac:chgData name="Gu, Feifan" userId="36a9f17c-21ca-4d62-b8f5-39a31ba564b5" providerId="ADAL" clId="{951319B5-BE06-482B-AAAC-A1683998FBB5}" dt="2021-07-21T03:09:57.848" v="16196" actId="1038"/>
          <ac:spMkLst>
            <pc:docMk/>
            <pc:sldMk cId="2182630633" sldId="314"/>
            <ac:spMk id="47" creationId="{ACB418D1-A2F6-4348-9749-C06E336BD30A}"/>
          </ac:spMkLst>
        </pc:spChg>
        <pc:spChg chg="mod">
          <ac:chgData name="Gu, Feifan" userId="36a9f17c-21ca-4d62-b8f5-39a31ba564b5" providerId="ADAL" clId="{951319B5-BE06-482B-AAAC-A1683998FBB5}" dt="2021-07-21T03:10:12.973" v="16213" actId="1038"/>
          <ac:spMkLst>
            <pc:docMk/>
            <pc:sldMk cId="2182630633" sldId="314"/>
            <ac:spMk id="48" creationId="{7129867B-DAE8-42BF-868C-F8F677F34CF7}"/>
          </ac:spMkLst>
        </pc:spChg>
        <pc:spChg chg="mod">
          <ac:chgData name="Gu, Feifan" userId="36a9f17c-21ca-4d62-b8f5-39a31ba564b5" providerId="ADAL" clId="{951319B5-BE06-482B-AAAC-A1683998FBB5}" dt="2021-07-21T03:09:49.060" v="16172" actId="1038"/>
          <ac:spMkLst>
            <pc:docMk/>
            <pc:sldMk cId="2182630633" sldId="314"/>
            <ac:spMk id="71" creationId="{396E3770-0C2B-48D3-9020-9AA0F53A8D19}"/>
          </ac:spMkLst>
        </pc:spChg>
        <pc:spChg chg="mod">
          <ac:chgData name="Gu, Feifan" userId="36a9f17c-21ca-4d62-b8f5-39a31ba564b5" providerId="ADAL" clId="{951319B5-BE06-482B-AAAC-A1683998FBB5}" dt="2021-07-21T03:09:49.060" v="16172" actId="1038"/>
          <ac:spMkLst>
            <pc:docMk/>
            <pc:sldMk cId="2182630633" sldId="314"/>
            <ac:spMk id="72" creationId="{C17586EC-56A1-4BB3-9657-8143D7E0997C}"/>
          </ac:spMkLst>
        </pc:spChg>
        <pc:spChg chg="mod">
          <ac:chgData name="Gu, Feifan" userId="36a9f17c-21ca-4d62-b8f5-39a31ba564b5" providerId="ADAL" clId="{951319B5-BE06-482B-AAAC-A1683998FBB5}" dt="2021-07-21T03:09:49.060" v="16172" actId="1038"/>
          <ac:spMkLst>
            <pc:docMk/>
            <pc:sldMk cId="2182630633" sldId="314"/>
            <ac:spMk id="74" creationId="{9C551D1D-8F61-4016-A19E-6C427934C1F5}"/>
          </ac:spMkLst>
        </pc:spChg>
        <pc:spChg chg="mod">
          <ac:chgData name="Gu, Feifan" userId="36a9f17c-21ca-4d62-b8f5-39a31ba564b5" providerId="ADAL" clId="{951319B5-BE06-482B-AAAC-A1683998FBB5}" dt="2021-07-21T03:09:49.060" v="16172" actId="1038"/>
          <ac:spMkLst>
            <pc:docMk/>
            <pc:sldMk cId="2182630633" sldId="314"/>
            <ac:spMk id="75" creationId="{AEBBBDC7-4BF5-47B5-82ED-D7CB03C865F2}"/>
          </ac:spMkLst>
        </pc:spChg>
        <pc:spChg chg="mod">
          <ac:chgData name="Gu, Feifan" userId="36a9f17c-21ca-4d62-b8f5-39a31ba564b5" providerId="ADAL" clId="{951319B5-BE06-482B-AAAC-A1683998FBB5}" dt="2021-07-21T03:09:49.060" v="16172" actId="1038"/>
          <ac:spMkLst>
            <pc:docMk/>
            <pc:sldMk cId="2182630633" sldId="314"/>
            <ac:spMk id="76" creationId="{E3009929-99CA-4DAF-A8A2-7F0E879A117D}"/>
          </ac:spMkLst>
        </pc:spChg>
        <pc:spChg chg="mod">
          <ac:chgData name="Gu, Feifan" userId="36a9f17c-21ca-4d62-b8f5-39a31ba564b5" providerId="ADAL" clId="{951319B5-BE06-482B-AAAC-A1683998FBB5}" dt="2021-07-21T03:09:49.060" v="16172" actId="1038"/>
          <ac:spMkLst>
            <pc:docMk/>
            <pc:sldMk cId="2182630633" sldId="314"/>
            <ac:spMk id="77" creationId="{DC8F6F11-CFDC-41D6-B147-0417836C975C}"/>
          </ac:spMkLst>
        </pc:spChg>
        <pc:spChg chg="mod">
          <ac:chgData name="Gu, Feifan" userId="36a9f17c-21ca-4d62-b8f5-39a31ba564b5" providerId="ADAL" clId="{951319B5-BE06-482B-AAAC-A1683998FBB5}" dt="2021-07-21T03:09:49.060" v="16172" actId="1038"/>
          <ac:spMkLst>
            <pc:docMk/>
            <pc:sldMk cId="2182630633" sldId="314"/>
            <ac:spMk id="139" creationId="{B011C14D-52A4-4029-9C1D-715CC198DE5B}"/>
          </ac:spMkLst>
        </pc:spChg>
        <pc:spChg chg="mod">
          <ac:chgData name="Gu, Feifan" userId="36a9f17c-21ca-4d62-b8f5-39a31ba564b5" providerId="ADAL" clId="{951319B5-BE06-482B-AAAC-A1683998FBB5}" dt="2021-07-21T03:09:49.060" v="16172" actId="1038"/>
          <ac:spMkLst>
            <pc:docMk/>
            <pc:sldMk cId="2182630633" sldId="314"/>
            <ac:spMk id="140" creationId="{708C4965-C599-4B51-B413-F48014E3C077}"/>
          </ac:spMkLst>
        </pc:spChg>
        <pc:spChg chg="mod">
          <ac:chgData name="Gu, Feifan" userId="36a9f17c-21ca-4d62-b8f5-39a31ba564b5" providerId="ADAL" clId="{951319B5-BE06-482B-AAAC-A1683998FBB5}" dt="2021-07-21T03:09:49.060" v="16172" actId="1038"/>
          <ac:spMkLst>
            <pc:docMk/>
            <pc:sldMk cId="2182630633" sldId="314"/>
            <ac:spMk id="141" creationId="{39FDFDE4-DCA6-4867-B556-0FFA3D3AA91B}"/>
          </ac:spMkLst>
        </pc:spChg>
        <pc:spChg chg="mod">
          <ac:chgData name="Gu, Feifan" userId="36a9f17c-21ca-4d62-b8f5-39a31ba564b5" providerId="ADAL" clId="{951319B5-BE06-482B-AAAC-A1683998FBB5}" dt="2021-07-21T03:09:49.060" v="16172" actId="1038"/>
          <ac:spMkLst>
            <pc:docMk/>
            <pc:sldMk cId="2182630633" sldId="314"/>
            <ac:spMk id="144" creationId="{AECA52EC-FC12-4A4A-9339-B54461D11D8B}"/>
          </ac:spMkLst>
        </pc:spChg>
        <pc:spChg chg="mod">
          <ac:chgData name="Gu, Feifan" userId="36a9f17c-21ca-4d62-b8f5-39a31ba564b5" providerId="ADAL" clId="{951319B5-BE06-482B-AAAC-A1683998FBB5}" dt="2021-07-21T03:09:49.060" v="16172" actId="1038"/>
          <ac:spMkLst>
            <pc:docMk/>
            <pc:sldMk cId="2182630633" sldId="314"/>
            <ac:spMk id="145" creationId="{AEA5F967-FD06-42A7-94F8-8B5EE6F9F137}"/>
          </ac:spMkLst>
        </pc:spChg>
        <pc:spChg chg="mod">
          <ac:chgData name="Gu, Feifan" userId="36a9f17c-21ca-4d62-b8f5-39a31ba564b5" providerId="ADAL" clId="{951319B5-BE06-482B-AAAC-A1683998FBB5}" dt="2021-07-21T03:09:49.060" v="16172" actId="1038"/>
          <ac:spMkLst>
            <pc:docMk/>
            <pc:sldMk cId="2182630633" sldId="314"/>
            <ac:spMk id="147" creationId="{BDE06BE6-7807-499F-A2F0-6EFBA2154F0E}"/>
          </ac:spMkLst>
        </pc:spChg>
        <pc:spChg chg="mod">
          <ac:chgData name="Gu, Feifan" userId="36a9f17c-21ca-4d62-b8f5-39a31ba564b5" providerId="ADAL" clId="{951319B5-BE06-482B-AAAC-A1683998FBB5}" dt="2021-07-21T03:09:49.060" v="16172" actId="1038"/>
          <ac:spMkLst>
            <pc:docMk/>
            <pc:sldMk cId="2182630633" sldId="314"/>
            <ac:spMk id="148" creationId="{73309D45-21A8-43DA-9015-D462C4083235}"/>
          </ac:spMkLst>
        </pc:spChg>
        <pc:spChg chg="mod">
          <ac:chgData name="Gu, Feifan" userId="36a9f17c-21ca-4d62-b8f5-39a31ba564b5" providerId="ADAL" clId="{951319B5-BE06-482B-AAAC-A1683998FBB5}" dt="2021-07-21T03:11:23.359" v="16241" actId="1038"/>
          <ac:spMkLst>
            <pc:docMk/>
            <pc:sldMk cId="2182630633" sldId="314"/>
            <ac:spMk id="151" creationId="{99C26F0C-9385-4717-84D0-AD4D3772B488}"/>
          </ac:spMkLst>
        </pc:spChg>
        <pc:spChg chg="mod">
          <ac:chgData name="Gu, Feifan" userId="36a9f17c-21ca-4d62-b8f5-39a31ba564b5" providerId="ADAL" clId="{951319B5-BE06-482B-AAAC-A1683998FBB5}" dt="2021-07-21T03:11:23.359" v="16241" actId="1038"/>
          <ac:spMkLst>
            <pc:docMk/>
            <pc:sldMk cId="2182630633" sldId="314"/>
            <ac:spMk id="154" creationId="{C25188A2-0F3C-434B-8559-A85E76EE574C}"/>
          </ac:spMkLst>
        </pc:spChg>
        <pc:spChg chg="mod">
          <ac:chgData name="Gu, Feifan" userId="36a9f17c-21ca-4d62-b8f5-39a31ba564b5" providerId="ADAL" clId="{951319B5-BE06-482B-AAAC-A1683998FBB5}" dt="2021-07-21T03:11:23.359" v="16241" actId="1038"/>
          <ac:spMkLst>
            <pc:docMk/>
            <pc:sldMk cId="2182630633" sldId="314"/>
            <ac:spMk id="161" creationId="{5CD77799-98B9-4C9C-BF0E-FCE19FC6DC1D}"/>
          </ac:spMkLst>
        </pc:spChg>
        <pc:spChg chg="mod">
          <ac:chgData name="Gu, Feifan" userId="36a9f17c-21ca-4d62-b8f5-39a31ba564b5" providerId="ADAL" clId="{951319B5-BE06-482B-AAAC-A1683998FBB5}" dt="2021-07-21T03:09:49.060" v="16172" actId="1038"/>
          <ac:spMkLst>
            <pc:docMk/>
            <pc:sldMk cId="2182630633" sldId="314"/>
            <ac:spMk id="899" creationId="{AE2B0C73-C771-405B-AAD3-80F73EB9250F}"/>
          </ac:spMkLst>
        </pc:spChg>
        <pc:picChg chg="mod">
          <ac:chgData name="Gu, Feifan" userId="36a9f17c-21ca-4d62-b8f5-39a31ba564b5" providerId="ADAL" clId="{951319B5-BE06-482B-AAAC-A1683998FBB5}" dt="2021-07-21T03:09:49.060" v="16172" actId="1038"/>
          <ac:picMkLst>
            <pc:docMk/>
            <pc:sldMk cId="2182630633" sldId="314"/>
            <ac:picMk id="1026" creationId="{02422A37-4C1E-43BB-B138-A4F7B9DEDDFD}"/>
          </ac:picMkLst>
        </pc:picChg>
        <pc:picChg chg="mod">
          <ac:chgData name="Gu, Feifan" userId="36a9f17c-21ca-4d62-b8f5-39a31ba564b5" providerId="ADAL" clId="{951319B5-BE06-482B-AAAC-A1683998FBB5}" dt="2021-07-21T03:09:49.060" v="16172" actId="1038"/>
          <ac:picMkLst>
            <pc:docMk/>
            <pc:sldMk cId="2182630633" sldId="314"/>
            <ac:picMk id="1030" creationId="{4790DDCD-D2C8-4E7F-B56C-864B2C3DEB5C}"/>
          </ac:picMkLst>
        </pc:picChg>
        <pc:picChg chg="mod">
          <ac:chgData name="Gu, Feifan" userId="36a9f17c-21ca-4d62-b8f5-39a31ba564b5" providerId="ADAL" clId="{951319B5-BE06-482B-AAAC-A1683998FBB5}" dt="2021-07-21T03:09:49.060" v="16172" actId="1038"/>
          <ac:picMkLst>
            <pc:docMk/>
            <pc:sldMk cId="2182630633" sldId="314"/>
            <ac:picMk id="1038" creationId="{EEF5F472-E616-4960-A0BD-0F9541CC6FBB}"/>
          </ac:picMkLst>
        </pc:picChg>
        <pc:cxnChg chg="mod">
          <ac:chgData name="Gu, Feifan" userId="36a9f17c-21ca-4d62-b8f5-39a31ba564b5" providerId="ADAL" clId="{951319B5-BE06-482B-AAAC-A1683998FBB5}" dt="2021-07-21T03:10:37.512" v="16214" actId="14100"/>
          <ac:cxnSpMkLst>
            <pc:docMk/>
            <pc:sldMk cId="2182630633" sldId="314"/>
            <ac:cxnSpMk id="39" creationId="{66C7AC98-D948-44AE-A899-510FCCC7B41E}"/>
          </ac:cxnSpMkLst>
        </pc:cxnChg>
      </pc:sldChg>
      <pc:sldMasterChg chg="delSldLayout">
        <pc:chgData name="Gu, Feifan" userId="36a9f17c-21ca-4d62-b8f5-39a31ba564b5" providerId="ADAL" clId="{951319B5-BE06-482B-AAAC-A1683998FBB5}" dt="2021-07-19T00:49:40.818" v="2241" actId="47"/>
        <pc:sldMasterMkLst>
          <pc:docMk/>
          <pc:sldMasterMk cId="0" sldId="2147483768"/>
        </pc:sldMasterMkLst>
        <pc:sldLayoutChg chg="del">
          <pc:chgData name="Gu, Feifan" userId="36a9f17c-21ca-4d62-b8f5-39a31ba564b5" providerId="ADAL" clId="{951319B5-BE06-482B-AAAC-A1683998FBB5}" dt="2021-07-19T00:49:40.818" v="2241" actId="47"/>
          <pc:sldLayoutMkLst>
            <pc:docMk/>
            <pc:sldMasterMk cId="0" sldId="2147483768"/>
            <pc:sldLayoutMk cId="1386711094" sldId="21474837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049794"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1"/>
              </a:buClr>
              <a:buSzPts val="1400"/>
              <a:buFont typeface="Arial"/>
              <a:buNone/>
              <a:defRPr sz="800" b="0" i="0" u="none" strike="noStrike" cap="none">
                <a:solidFill>
                  <a:schemeClr val="accent1"/>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766485" y="0"/>
            <a:ext cx="1243915"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929292"/>
              </a:buClr>
              <a:buSzPts val="1400"/>
              <a:buFont typeface="Arial"/>
              <a:buNone/>
              <a:defRPr sz="800" b="0" i="0" u="none" strike="noStrike" cap="none">
                <a:solidFill>
                  <a:srgbClr val="929292"/>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6" name="Google Shape;6;n"/>
          <p:cNvSpPr txBox="1">
            <a:spLocks noGrp="1"/>
          </p:cNvSpPr>
          <p:nvPr>
            <p:ph type="body" idx="1"/>
          </p:nvPr>
        </p:nvSpPr>
        <p:spPr>
          <a:xfrm>
            <a:off x="407987" y="4415789"/>
            <a:ext cx="6194425" cy="4183379"/>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6pPr>
            <a:lvl7pPr marL="3200400" marR="0" lvl="6"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7pPr>
            <a:lvl8pPr marL="3657600" marR="0" lvl="7"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8pPr>
            <a:lvl9pPr marL="4114800" marR="0" lvl="8"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9pPr>
          </a:lstStyle>
          <a:p>
            <a:endParaRPr/>
          </a:p>
        </p:txBody>
      </p:sp>
      <p:sp>
        <p:nvSpPr>
          <p:cNvPr id="7" name="Google Shape;7;n"/>
          <p:cNvSpPr/>
          <p:nvPr/>
        </p:nvSpPr>
        <p:spPr>
          <a:xfrm rot="10800000" flipH="1">
            <a:off x="0" y="9225415"/>
            <a:ext cx="7010400" cy="709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8" name="Google Shape;8;n"/>
          <p:cNvSpPr txBox="1">
            <a:spLocks noGrp="1"/>
          </p:cNvSpPr>
          <p:nvPr>
            <p:ph type="ftr" idx="11"/>
          </p:nvPr>
        </p:nvSpPr>
        <p:spPr>
          <a:xfrm>
            <a:off x="0" y="8996336"/>
            <a:ext cx="3038475" cy="215443"/>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5B5B5B"/>
              </a:buClr>
              <a:buSzPts val="1400"/>
              <a:buFont typeface="Arial"/>
              <a:buNone/>
              <a:defRPr sz="800" b="0" i="0" u="none" strike="noStrike" cap="none">
                <a:solidFill>
                  <a:srgbClr val="5B5B5B"/>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grpSp>
        <p:nvGrpSpPr>
          <p:cNvPr id="9" name="Google Shape;9;n"/>
          <p:cNvGrpSpPr/>
          <p:nvPr/>
        </p:nvGrpSpPr>
        <p:grpSpPr>
          <a:xfrm>
            <a:off x="6393468" y="8874285"/>
            <a:ext cx="417887" cy="292590"/>
            <a:chOff x="267" y="-340"/>
            <a:chExt cx="7144" cy="5001"/>
          </a:xfrm>
        </p:grpSpPr>
        <p:sp>
          <p:nvSpPr>
            <p:cNvPr id="10" name="Google Shape;10;n"/>
            <p:cNvSpPr/>
            <p:nvPr/>
          </p:nvSpPr>
          <p:spPr>
            <a:xfrm>
              <a:off x="267" y="-340"/>
              <a:ext cx="7144" cy="5001"/>
            </a:xfrm>
            <a:custGeom>
              <a:avLst/>
              <a:gdLst/>
              <a:ahLst/>
              <a:cxnLst/>
              <a:rect l="l" t="t" r="r" b="b"/>
              <a:pathLst>
                <a:path w="120000" h="120000" extrusionOk="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rgbClr val="0A9A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1" name="Google Shape;11;n"/>
            <p:cNvSpPr/>
            <p:nvPr/>
          </p:nvSpPr>
          <p:spPr>
            <a:xfrm>
              <a:off x="1297"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2" name="Google Shape;12;n"/>
            <p:cNvSpPr/>
            <p:nvPr/>
          </p:nvSpPr>
          <p:spPr>
            <a:xfrm>
              <a:off x="3443"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3" name="Google Shape;13;n"/>
            <p:cNvSpPr/>
            <p:nvPr/>
          </p:nvSpPr>
          <p:spPr>
            <a:xfrm>
              <a:off x="4454" y="1670"/>
              <a:ext cx="595" cy="672"/>
            </a:xfrm>
            <a:custGeom>
              <a:avLst/>
              <a:gdLst/>
              <a:ahLst/>
              <a:cxnLst/>
              <a:rect l="l" t="t" r="r" b="b"/>
              <a:pathLst>
                <a:path w="120000" h="120000" extrusionOk="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4" name="Google Shape;14;n"/>
            <p:cNvSpPr/>
            <p:nvPr/>
          </p:nvSpPr>
          <p:spPr>
            <a:xfrm>
              <a:off x="5565" y="1670"/>
              <a:ext cx="507" cy="670"/>
            </a:xfrm>
            <a:custGeom>
              <a:avLst/>
              <a:gdLst/>
              <a:ahLst/>
              <a:cxnLst/>
              <a:rect l="l" t="t" r="r" b="b"/>
              <a:pathLst>
                <a:path w="120000" h="120000" extrusionOk="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5" name="Google Shape;15;n"/>
            <p:cNvSpPr/>
            <p:nvPr/>
          </p:nvSpPr>
          <p:spPr>
            <a:xfrm>
              <a:off x="6108"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6" name="Google Shape;16;n"/>
            <p:cNvSpPr/>
            <p:nvPr/>
          </p:nvSpPr>
          <p:spPr>
            <a:xfrm>
              <a:off x="2793"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7" name="Google Shape;17;n"/>
            <p:cNvSpPr/>
            <p:nvPr/>
          </p:nvSpPr>
          <p:spPr>
            <a:xfrm>
              <a:off x="1870" y="1670"/>
              <a:ext cx="536" cy="672"/>
            </a:xfrm>
            <a:custGeom>
              <a:avLst/>
              <a:gdLst/>
              <a:ahLst/>
              <a:cxnLst/>
              <a:rect l="l" t="t" r="r" b="b"/>
              <a:pathLst>
                <a:path w="120000" h="120000" extrusionOk="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8" name="Google Shape;18;n"/>
            <p:cNvSpPr/>
            <p:nvPr/>
          </p:nvSpPr>
          <p:spPr>
            <a:xfrm>
              <a:off x="5161" y="1676"/>
              <a:ext cx="385" cy="652"/>
            </a:xfrm>
            <a:custGeom>
              <a:avLst/>
              <a:gdLst/>
              <a:ahLst/>
              <a:cxnLst/>
              <a:rect l="l" t="t" r="r" b="b"/>
              <a:pathLst>
                <a:path w="120000" h="120000" extrusionOk="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9" name="Google Shape;19;n"/>
            <p:cNvSpPr/>
            <p:nvPr/>
          </p:nvSpPr>
          <p:spPr>
            <a:xfrm>
              <a:off x="3806" y="1406"/>
              <a:ext cx="727" cy="1218"/>
            </a:xfrm>
            <a:custGeom>
              <a:avLst/>
              <a:gdLst/>
              <a:ahLst/>
              <a:cxnLst/>
              <a:rect l="l" t="t" r="r" b="b"/>
              <a:pathLst>
                <a:path w="120000" h="120000" extrusionOk="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20" name="Google Shape;20;n"/>
            <p:cNvSpPr/>
            <p:nvPr/>
          </p:nvSpPr>
          <p:spPr>
            <a:xfrm>
              <a:off x="2542" y="1421"/>
              <a:ext cx="132" cy="907"/>
            </a:xfrm>
            <a:custGeom>
              <a:avLst/>
              <a:gdLst/>
              <a:ahLst/>
              <a:cxnLst/>
              <a:rect l="l" t="t" r="r" b="b"/>
              <a:pathLst>
                <a:path w="120000" h="120000" extrusionOk="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grpSp>
      <p:cxnSp>
        <p:nvCxnSpPr>
          <p:cNvPr id="21" name="Google Shape;21;n"/>
          <p:cNvCxnSpPr/>
          <p:nvPr/>
        </p:nvCxnSpPr>
        <p:spPr>
          <a:xfrm>
            <a:off x="5832389" y="0"/>
            <a:ext cx="0" cy="469556"/>
          </a:xfrm>
          <a:prstGeom prst="straightConnector1">
            <a:avLst/>
          </a:prstGeom>
          <a:noFill/>
          <a:ln w="9525"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6b8045900b_102_953: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885" name="Google Shape;885;g6b8045900b_102_953: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endParaRPr sz="1000" dirty="0">
              <a:solidFill>
                <a:schemeClr val="dk1"/>
              </a:solidFill>
              <a:latin typeface="Salesforce Sans"/>
              <a:ea typeface="Salesforce Sans"/>
              <a:cs typeface="Salesforce Sans"/>
              <a:sym typeface="Salesforce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6b8045900b_131_76: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6b8045900b_131_7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a:t>
            </a:r>
            <a:r>
              <a:rPr lang="en-US" altLang="zh-CN" dirty="0"/>
              <a:t>mpound annual growth rate</a:t>
            </a:r>
            <a:endParaRPr dirty="0"/>
          </a:p>
        </p:txBody>
      </p:sp>
    </p:spTree>
    <p:extLst>
      <p:ext uri="{BB962C8B-B14F-4D97-AF65-F5344CB8AC3E}">
        <p14:creationId xmlns:p14="http://schemas.microsoft.com/office/powerpoint/2010/main" val="227369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6b8045900b_102_1020:notes"/>
          <p:cNvSpPr txBox="1">
            <a:spLocks noGrp="1"/>
          </p:cNvSpPr>
          <p:nvPr>
            <p:ph type="body" idx="1"/>
          </p:nvPr>
        </p:nvSpPr>
        <p:spPr>
          <a:xfrm>
            <a:off x="407987" y="4415790"/>
            <a:ext cx="6194400" cy="418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0" i="1" u="none" strike="noStrike" cap="none" dirty="0">
                <a:solidFill>
                  <a:schemeClr val="dk1"/>
                </a:solidFill>
                <a:effectLst/>
                <a:latin typeface="Arial"/>
                <a:ea typeface="Arial"/>
                <a:cs typeface="Arial"/>
                <a:sym typeface="Arial"/>
              </a:rPr>
              <a:t>NPV (net present value)</a:t>
            </a:r>
            <a:r>
              <a:rPr lang="en-US" sz="1100" b="0" i="0" u="none" strike="noStrike" cap="none" dirty="0">
                <a:solidFill>
                  <a:schemeClr val="dk1"/>
                </a:solidFill>
                <a:effectLst/>
                <a:latin typeface="Arial"/>
                <a:ea typeface="Arial"/>
                <a:cs typeface="Arial"/>
                <a:sym typeface="Arial"/>
              </a:rPr>
              <a:t>=TVECF−TVIC</a:t>
            </a:r>
          </a:p>
          <a:p>
            <a:pPr marL="0" lvl="0" indent="0" algn="l" rtl="0">
              <a:spcBef>
                <a:spcPts val="0"/>
              </a:spcBef>
              <a:spcAft>
                <a:spcPts val="0"/>
              </a:spcAft>
              <a:buNone/>
            </a:pPr>
            <a:r>
              <a:rPr lang="en-US" sz="1100" b="1" i="0" u="none" strike="noStrike" cap="none" dirty="0" err="1">
                <a:solidFill>
                  <a:schemeClr val="dk1"/>
                </a:solidFill>
                <a:effectLst/>
                <a:latin typeface="Arial"/>
                <a:ea typeface="Arial"/>
                <a:cs typeface="Arial"/>
                <a:sym typeface="Arial"/>
              </a:rPr>
              <a:t>where:</a:t>
            </a:r>
            <a:r>
              <a:rPr lang="en-US" sz="1100" b="0" i="0" u="none" strike="noStrike" cap="none" dirty="0" err="1">
                <a:solidFill>
                  <a:schemeClr val="dk1"/>
                </a:solidFill>
                <a:effectLst/>
                <a:latin typeface="Arial"/>
                <a:ea typeface="Arial"/>
                <a:cs typeface="Arial"/>
                <a:sym typeface="Arial"/>
              </a:rPr>
              <a:t>TVECF</a:t>
            </a:r>
            <a:r>
              <a:rPr lang="en-US" sz="1100" b="0" i="0" u="none" strike="noStrike" cap="none" dirty="0">
                <a:solidFill>
                  <a:schemeClr val="dk1"/>
                </a:solidFill>
                <a:effectLst/>
                <a:latin typeface="Arial"/>
                <a:ea typeface="Arial"/>
                <a:cs typeface="Arial"/>
                <a:sym typeface="Arial"/>
              </a:rPr>
              <a:t>=Today’s value of the expected cash </a:t>
            </a:r>
            <a:r>
              <a:rPr lang="en-US" sz="1100" b="0" i="0" u="none" strike="noStrike" cap="none" dirty="0" err="1">
                <a:solidFill>
                  <a:schemeClr val="dk1"/>
                </a:solidFill>
                <a:effectLst/>
                <a:latin typeface="Arial"/>
                <a:ea typeface="Arial"/>
                <a:cs typeface="Arial"/>
                <a:sym typeface="Arial"/>
              </a:rPr>
              <a:t>flowsTVIC</a:t>
            </a:r>
            <a:r>
              <a:rPr lang="en-US" sz="1100" b="0" i="0" u="none" strike="noStrike" cap="none" dirty="0">
                <a:solidFill>
                  <a:schemeClr val="dk1"/>
                </a:solidFill>
                <a:effectLst/>
                <a:latin typeface="Arial"/>
                <a:ea typeface="Arial"/>
                <a:cs typeface="Arial"/>
                <a:sym typeface="Arial"/>
              </a:rPr>
              <a:t>=Today’s value of invested cash​</a:t>
            </a:r>
            <a:br>
              <a:rPr lang="en-US" sz="1100" b="0" i="0" u="none" strike="noStrike" cap="none" dirty="0">
                <a:solidFill>
                  <a:schemeClr val="dk1"/>
                </a:solidFill>
                <a:effectLst/>
                <a:latin typeface="Arial"/>
                <a:ea typeface="Arial"/>
                <a:cs typeface="Arial"/>
                <a:sym typeface="Arial"/>
              </a:rPr>
            </a:br>
            <a:endParaRPr dirty="0"/>
          </a:p>
        </p:txBody>
      </p:sp>
      <p:sp>
        <p:nvSpPr>
          <p:cNvPr id="960" name="Google Shape;960;g6b8045900b_102_102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9267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6b8045900b_102_1020:notes"/>
          <p:cNvSpPr txBox="1">
            <a:spLocks noGrp="1"/>
          </p:cNvSpPr>
          <p:nvPr>
            <p:ph type="body" idx="1"/>
          </p:nvPr>
        </p:nvSpPr>
        <p:spPr>
          <a:xfrm>
            <a:off x="407987" y="4415790"/>
            <a:ext cx="6194400" cy="418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g6b8045900b_102_102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7108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6b8045900b_102_1020:notes"/>
          <p:cNvSpPr txBox="1">
            <a:spLocks noGrp="1"/>
          </p:cNvSpPr>
          <p:nvPr>
            <p:ph type="body" idx="1"/>
          </p:nvPr>
        </p:nvSpPr>
        <p:spPr>
          <a:xfrm>
            <a:off x="407987" y="4415790"/>
            <a:ext cx="6194400" cy="418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Reason of Florida’s real estate market’s booming: population growth, quality of life</a:t>
            </a:r>
            <a:endParaRPr dirty="0"/>
          </a:p>
        </p:txBody>
      </p:sp>
      <p:sp>
        <p:nvSpPr>
          <p:cNvPr id="960" name="Google Shape;960;g6b8045900b_102_102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8687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6b8045900b_102_1020:notes"/>
          <p:cNvSpPr txBox="1">
            <a:spLocks noGrp="1"/>
          </p:cNvSpPr>
          <p:nvPr>
            <p:ph type="body" idx="1"/>
          </p:nvPr>
        </p:nvSpPr>
        <p:spPr>
          <a:xfrm>
            <a:off x="407987" y="4415790"/>
            <a:ext cx="6194400" cy="418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g6b8045900b_102_102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088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6b8045900b_102_1247:notes"/>
          <p:cNvSpPr txBox="1">
            <a:spLocks noGrp="1"/>
          </p:cNvSpPr>
          <p:nvPr>
            <p:ph type="body" idx="1"/>
          </p:nvPr>
        </p:nvSpPr>
        <p:spPr>
          <a:xfrm>
            <a:off x="407987" y="4415790"/>
            <a:ext cx="6194400" cy="418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g6b8045900b_102_124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679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6b8045900b_102_123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196" name="Google Shape;1196;g6b8045900b_102_1231: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endParaRPr sz="1000">
              <a:solidFill>
                <a:schemeClr val="dk1"/>
              </a:solidFill>
              <a:latin typeface="Salesforce Sans"/>
              <a:ea typeface="Salesforce Sans"/>
              <a:cs typeface="Salesforce Sans"/>
              <a:sym typeface="Salesforce Sans"/>
            </a:endParaRPr>
          </a:p>
        </p:txBody>
      </p:sp>
    </p:spTree>
    <p:extLst>
      <p:ext uri="{BB962C8B-B14F-4D97-AF65-F5344CB8AC3E}">
        <p14:creationId xmlns:p14="http://schemas.microsoft.com/office/powerpoint/2010/main" val="2856249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_Title Slide">
  <p:cSld name="Title Slide_B">
    <p:bg>
      <p:bgPr>
        <a:solidFill>
          <a:srgbClr val="178BD1"/>
        </a:solidFill>
        <a:effectLst/>
      </p:bgPr>
    </p:bg>
    <p:spTree>
      <p:nvGrpSpPr>
        <p:cNvPr id="1" name="Shape 25"/>
        <p:cNvGrpSpPr/>
        <p:nvPr/>
      </p:nvGrpSpPr>
      <p:grpSpPr>
        <a:xfrm>
          <a:off x="0" y="0"/>
          <a:ext cx="0" cy="0"/>
          <a:chOff x="0" y="0"/>
          <a:chExt cx="0" cy="0"/>
        </a:xfrm>
      </p:grpSpPr>
      <p:pic>
        <p:nvPicPr>
          <p:cNvPr id="26" name="Google Shape;26;p2" descr="Salesforce Corporate PowerPoint Template - Official_Chatter Version_Sept16_Google Slides Source_SHORTER.003.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27" name="Google Shape;27;p2"/>
          <p:cNvSpPr txBox="1">
            <a:spLocks noGrp="1"/>
          </p:cNvSpPr>
          <p:nvPr>
            <p:ph type="ctrTitle"/>
          </p:nvPr>
        </p:nvSpPr>
        <p:spPr>
          <a:xfrm>
            <a:off x="562425" y="1261421"/>
            <a:ext cx="11065500" cy="18741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
        <p:nvSpPr>
          <p:cNvPr id="28" name="Google Shape;28;p2"/>
          <p:cNvSpPr txBox="1">
            <a:spLocks noGrp="1"/>
          </p:cNvSpPr>
          <p:nvPr>
            <p:ph type="subTitle" idx="1"/>
          </p:nvPr>
        </p:nvSpPr>
        <p:spPr>
          <a:xfrm>
            <a:off x="562425" y="3052573"/>
            <a:ext cx="11065500" cy="529200"/>
          </a:xfrm>
          <a:prstGeom prst="rect">
            <a:avLst/>
          </a:prstGeom>
          <a:noFill/>
          <a:ln>
            <a:noFill/>
          </a:ln>
        </p:spPr>
        <p:txBody>
          <a:bodyPr spcFirstLastPara="1" wrap="square" lIns="91425" tIns="91425" rIns="91425" bIns="91425" anchor="t" anchorCtr="0">
            <a:noAutofit/>
          </a:bodyPr>
          <a:lstStyle>
            <a:lvl1pPr marL="342849" marR="0" lvl="0" indent="-342849" algn="l" rtl="0">
              <a:lnSpc>
                <a:spcPct val="100000"/>
              </a:lnSpc>
              <a:spcBef>
                <a:spcPts val="0"/>
              </a:spcBef>
              <a:spcAft>
                <a:spcPts val="0"/>
              </a:spcAft>
              <a:buClr>
                <a:srgbClr val="FFFFFF"/>
              </a:buClr>
              <a:buSzPts val="2000"/>
              <a:buFont typeface="Arial"/>
              <a:buNone/>
              <a:defRPr sz="2400" b="0" i="0" u="none" strike="noStrike" cap="none">
                <a:solidFill>
                  <a:srgbClr val="FFFFFF"/>
                </a:solidFill>
                <a:latin typeface="Arial"/>
                <a:ea typeface="Arial"/>
                <a:cs typeface="Arial"/>
                <a:sym typeface="Arial"/>
              </a:defRPr>
            </a:lvl1pPr>
            <a:lvl2pPr marL="457131" marR="0" lvl="1" indent="-12631" algn="ctr" rtl="0">
              <a:lnSpc>
                <a:spcPct val="100000"/>
              </a:lnSpc>
              <a:spcBef>
                <a:spcPts val="200"/>
              </a:spcBef>
              <a:spcAft>
                <a:spcPts val="0"/>
              </a:spcAft>
              <a:buClr>
                <a:schemeClr val="accent2"/>
              </a:buClr>
              <a:buSzPts val="1800"/>
              <a:buFont typeface="Arial"/>
              <a:buNone/>
              <a:defRPr sz="1900" b="0" i="0" u="none" strike="noStrike" cap="none">
                <a:solidFill>
                  <a:srgbClr val="898989"/>
                </a:solidFill>
                <a:latin typeface="Arial"/>
                <a:ea typeface="Arial"/>
                <a:cs typeface="Arial"/>
                <a:sym typeface="Arial"/>
              </a:defRPr>
            </a:lvl2pPr>
            <a:lvl3pPr marL="914261" marR="0" lvl="2" indent="-12561" algn="ctr" rtl="0">
              <a:lnSpc>
                <a:spcPct val="100000"/>
              </a:lnSpc>
              <a:spcBef>
                <a:spcPts val="600"/>
              </a:spcBef>
              <a:spcAft>
                <a:spcPts val="0"/>
              </a:spcAft>
              <a:buClr>
                <a:schemeClr val="accent2"/>
              </a:buClr>
              <a:buSzPts val="1400"/>
              <a:buFont typeface="Arial"/>
              <a:buNone/>
              <a:defRPr sz="1600" b="0" i="0" u="none" strike="noStrike" cap="none">
                <a:solidFill>
                  <a:srgbClr val="898989"/>
                </a:solidFill>
                <a:latin typeface="Arial"/>
                <a:ea typeface="Arial"/>
                <a:cs typeface="Arial"/>
                <a:sym typeface="Arial"/>
              </a:defRPr>
            </a:lvl3pPr>
            <a:lvl4pPr marL="1371393" marR="0" lvl="3" indent="-12493" algn="ctr" rtl="0">
              <a:lnSpc>
                <a:spcPct val="100000"/>
              </a:lnSpc>
              <a:spcBef>
                <a:spcPts val="600"/>
              </a:spcBef>
              <a:spcAft>
                <a:spcPts val="0"/>
              </a:spcAft>
              <a:buClr>
                <a:schemeClr val="accent2"/>
              </a:buClr>
              <a:buSzPts val="1400"/>
              <a:buFont typeface="Arial"/>
              <a:buNone/>
              <a:defRPr sz="1500" b="0" i="0" u="none" strike="noStrike" cap="none">
                <a:solidFill>
                  <a:srgbClr val="898989"/>
                </a:solidFill>
                <a:latin typeface="Arial"/>
                <a:ea typeface="Arial"/>
                <a:cs typeface="Arial"/>
                <a:sym typeface="Arial"/>
              </a:defRPr>
            </a:lvl4pPr>
            <a:lvl5pPr marL="1828525" marR="0" lvl="4" indent="-12425" algn="ctr" rtl="0">
              <a:lnSpc>
                <a:spcPct val="100000"/>
              </a:lnSpc>
              <a:spcBef>
                <a:spcPts val="600"/>
              </a:spcBef>
              <a:spcAft>
                <a:spcPts val="0"/>
              </a:spcAft>
              <a:buClr>
                <a:srgbClr val="7F7F7F"/>
              </a:buClr>
              <a:buSzPts val="1400"/>
              <a:buFont typeface="Arial"/>
              <a:buNone/>
              <a:defRPr sz="2100" b="0" i="0" u="none" strike="noStrike" cap="none">
                <a:solidFill>
                  <a:srgbClr val="898989"/>
                </a:solidFill>
                <a:latin typeface="Arial"/>
                <a:ea typeface="Arial"/>
                <a:cs typeface="Arial"/>
                <a:sym typeface="Arial"/>
              </a:defRPr>
            </a:lvl5pPr>
            <a:lvl6pPr marL="2285657" marR="0" lvl="5" indent="-12357" algn="ctr" rtl="0">
              <a:lnSpc>
                <a:spcPct val="100000"/>
              </a:lnSpc>
              <a:spcBef>
                <a:spcPts val="600"/>
              </a:spcBef>
              <a:spcAft>
                <a:spcPts val="0"/>
              </a:spcAft>
              <a:buClr>
                <a:srgbClr val="898989"/>
              </a:buClr>
              <a:buSzPts val="1400"/>
              <a:buFont typeface="Arial"/>
              <a:buNone/>
              <a:defRPr sz="2000" b="0" i="0" u="none" strike="noStrike" cap="none">
                <a:solidFill>
                  <a:srgbClr val="898989"/>
                </a:solidFill>
                <a:latin typeface="Arial"/>
                <a:ea typeface="Arial"/>
                <a:cs typeface="Arial"/>
                <a:sym typeface="Arial"/>
              </a:defRPr>
            </a:lvl6pPr>
            <a:lvl7pPr marL="2742788" marR="0" lvl="6" indent="-12288" algn="ctr" rtl="0">
              <a:lnSpc>
                <a:spcPct val="100000"/>
              </a:lnSpc>
              <a:spcBef>
                <a:spcPts val="400"/>
              </a:spcBef>
              <a:spcAft>
                <a:spcPts val="0"/>
              </a:spcAft>
              <a:buClr>
                <a:srgbClr val="898989"/>
              </a:buClr>
              <a:buSzPts val="1400"/>
              <a:buFont typeface="Arial"/>
              <a:buNone/>
              <a:defRPr sz="2000" b="0" i="0" u="none" strike="noStrike" cap="none">
                <a:solidFill>
                  <a:srgbClr val="898989"/>
                </a:solidFill>
                <a:latin typeface="Arial"/>
                <a:ea typeface="Arial"/>
                <a:cs typeface="Arial"/>
                <a:sym typeface="Arial"/>
              </a:defRPr>
            </a:lvl7pPr>
            <a:lvl8pPr marL="3199918" marR="0" lvl="7" indent="-12218" algn="ctr" rtl="0">
              <a:lnSpc>
                <a:spcPct val="100000"/>
              </a:lnSpc>
              <a:spcBef>
                <a:spcPts val="400"/>
              </a:spcBef>
              <a:spcAft>
                <a:spcPts val="0"/>
              </a:spcAft>
              <a:buClr>
                <a:srgbClr val="898989"/>
              </a:buClr>
              <a:buSzPts val="1400"/>
              <a:buFont typeface="Arial"/>
              <a:buNone/>
              <a:defRPr sz="2000" b="0" i="0" u="none" strike="noStrike" cap="none">
                <a:solidFill>
                  <a:srgbClr val="898989"/>
                </a:solidFill>
                <a:latin typeface="Arial"/>
                <a:ea typeface="Arial"/>
                <a:cs typeface="Arial"/>
                <a:sym typeface="Arial"/>
              </a:defRPr>
            </a:lvl8pPr>
            <a:lvl9pPr marL="3657050" marR="0" lvl="8" indent="-12150" algn="ctr" rtl="0">
              <a:lnSpc>
                <a:spcPct val="100000"/>
              </a:lnSpc>
              <a:spcBef>
                <a:spcPts val="400"/>
              </a:spcBef>
              <a:spcAft>
                <a:spcPts val="0"/>
              </a:spcAft>
              <a:buClr>
                <a:srgbClr val="898989"/>
              </a:buClr>
              <a:buSzPts val="1400"/>
              <a:buFont typeface="Arial"/>
              <a:buNone/>
              <a:defRPr sz="2000" b="0" i="0" u="none" strike="noStrike" cap="none">
                <a:solidFill>
                  <a:srgbClr val="898989"/>
                </a:solidFill>
                <a:latin typeface="Arial"/>
                <a:ea typeface="Arial"/>
                <a:cs typeface="Arial"/>
                <a:sym typeface="Arial"/>
              </a:defRPr>
            </a:lvl9pPr>
          </a:lstStyle>
          <a:p>
            <a:endParaRPr/>
          </a:p>
        </p:txBody>
      </p:sp>
      <p:sp>
        <p:nvSpPr>
          <p:cNvPr id="29" name="Google Shape;29;p2"/>
          <p:cNvSpPr txBox="1">
            <a:spLocks noGrp="1"/>
          </p:cNvSpPr>
          <p:nvPr>
            <p:ph type="body" idx="2"/>
          </p:nvPr>
        </p:nvSpPr>
        <p:spPr>
          <a:xfrm>
            <a:off x="562425" y="3862167"/>
            <a:ext cx="8552700" cy="6114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chemeClr val="lt1"/>
              </a:buClr>
              <a:buSzPts val="2000"/>
              <a:buFont typeface="Arial"/>
              <a:buNone/>
              <a:defRPr>
                <a:solidFill>
                  <a:schemeClr val="lt1"/>
                </a:solidFill>
                <a:latin typeface="Arial"/>
                <a:ea typeface="Arial"/>
                <a:cs typeface="Arial"/>
                <a:sym typeface="Arial"/>
              </a:defRPr>
            </a:lvl1pPr>
            <a:lvl2pPr marL="914400" lvl="1" indent="-228600" rtl="0">
              <a:spcBef>
                <a:spcPts val="0"/>
              </a:spcBef>
              <a:spcAft>
                <a:spcPts val="0"/>
              </a:spcAft>
              <a:buClr>
                <a:srgbClr val="FFFFFF"/>
              </a:buClr>
              <a:buSzPts val="1800"/>
              <a:buFont typeface="Arial"/>
              <a:buNone/>
              <a:defRPr>
                <a:solidFill>
                  <a:srgbClr val="FFFFFF"/>
                </a:solidFill>
                <a:latin typeface="Arial"/>
                <a:ea typeface="Arial"/>
                <a:cs typeface="Arial"/>
                <a:sym typeface="Arial"/>
              </a:defRPr>
            </a:lvl2pPr>
            <a:lvl3pPr marL="1371600" lvl="2" indent="-317500" rtl="0">
              <a:spcBef>
                <a:spcPts val="0"/>
              </a:spcBef>
              <a:spcAft>
                <a:spcPts val="0"/>
              </a:spcAft>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SzPts val="1400"/>
              <a:buNone/>
              <a:defRPr sz="2100">
                <a:solidFill>
                  <a:srgbClr val="5C656A"/>
                </a:solidFill>
                <a:latin typeface="Arial"/>
                <a:ea typeface="Arial"/>
                <a:cs typeface="Arial"/>
                <a:sym typeface="Arial"/>
              </a:defRPr>
            </a:lvl5pPr>
            <a:lvl6pPr marL="2743200" lvl="5" indent="-317500" rtl="0">
              <a:spcBef>
                <a:spcPts val="600"/>
              </a:spcBef>
              <a:spcAft>
                <a:spcPts val="0"/>
              </a:spcAft>
              <a:buSzPts val="1400"/>
              <a:buChar char="•"/>
              <a:defRPr sz="2000">
                <a:solidFill>
                  <a:schemeClr val="dk1"/>
                </a:solidFill>
              </a:defRPr>
            </a:lvl6pPr>
            <a:lvl7pPr marL="3200400" lvl="6" indent="-317500" rtl="0">
              <a:spcBef>
                <a:spcPts val="0"/>
              </a:spcBef>
              <a:spcAft>
                <a:spcPts val="0"/>
              </a:spcAft>
              <a:buSzPts val="1400"/>
              <a:buChar char="•"/>
              <a:defRPr sz="2000">
                <a:solidFill>
                  <a:schemeClr val="dk1"/>
                </a:solidFill>
              </a:defRPr>
            </a:lvl7pPr>
            <a:lvl8pPr marL="3657600" lvl="7" indent="-317500" rtl="0">
              <a:spcBef>
                <a:spcPts val="0"/>
              </a:spcBef>
              <a:spcAft>
                <a:spcPts val="0"/>
              </a:spcAft>
              <a:buSzPts val="1400"/>
              <a:buChar char="•"/>
              <a:defRPr sz="2000">
                <a:solidFill>
                  <a:schemeClr val="dk1"/>
                </a:solidFill>
              </a:defRPr>
            </a:lvl8pPr>
            <a:lvl9pPr marL="4114800" lvl="8" indent="-317500" rtl="0">
              <a:spcBef>
                <a:spcPts val="0"/>
              </a:spcBef>
              <a:spcAft>
                <a:spcPts val="0"/>
              </a:spcAft>
              <a:buSzPts val="1400"/>
              <a:buChar char="•"/>
              <a:defRPr sz="2000">
                <a:solidFill>
                  <a:schemeClr val="dk1"/>
                </a:solidFill>
              </a:defRPr>
            </a:lvl9pPr>
          </a:lstStyle>
          <a:p>
            <a:endParaRPr/>
          </a:p>
        </p:txBody>
      </p:sp>
      <p:sp>
        <p:nvSpPr>
          <p:cNvPr id="30" name="Google Shape;30;p2"/>
          <p:cNvSpPr txBox="1">
            <a:spLocks noGrp="1"/>
          </p:cNvSpPr>
          <p:nvPr>
            <p:ph type="body" idx="3"/>
          </p:nvPr>
        </p:nvSpPr>
        <p:spPr>
          <a:xfrm>
            <a:off x="562425" y="5429121"/>
            <a:ext cx="8552700" cy="970800"/>
          </a:xfrm>
          <a:prstGeom prst="rect">
            <a:avLst/>
          </a:prstGeom>
          <a:noFill/>
          <a:ln>
            <a:noFill/>
          </a:ln>
        </p:spPr>
        <p:txBody>
          <a:bodyPr spcFirstLastPara="1" wrap="square" lIns="91425" tIns="91425" rIns="91425" bIns="91425" anchor="t" anchorCtr="0">
            <a:noAutofit/>
          </a:bodyPr>
          <a:lstStyle>
            <a:lvl1pPr marL="457200" lvl="0" indent="-228600" algn="l" rtl="0">
              <a:spcBef>
                <a:spcPts val="0"/>
              </a:spcBef>
              <a:spcAft>
                <a:spcPts val="0"/>
              </a:spcAft>
              <a:buClr>
                <a:srgbClr val="FFFFFF"/>
              </a:buClr>
              <a:buSzPts val="1400"/>
              <a:buFont typeface="Arial"/>
              <a:buNone/>
              <a:defRPr sz="1400" b="1">
                <a:solidFill>
                  <a:srgbClr val="FFFFFF"/>
                </a:solidFill>
                <a:latin typeface="Arial"/>
                <a:ea typeface="Arial"/>
                <a:cs typeface="Arial"/>
                <a:sym typeface="Arial"/>
              </a:defRPr>
            </a:lvl1pPr>
            <a:lvl2pPr marL="914400" lvl="1" indent="-228600" algn="l" rtl="0">
              <a:spcBef>
                <a:spcPts val="300"/>
              </a:spcBef>
              <a:spcAft>
                <a:spcPts val="0"/>
              </a:spcAft>
              <a:buClr>
                <a:srgbClr val="FFFFFF"/>
              </a:buClr>
              <a:buSzPts val="1400"/>
              <a:buFont typeface="Arial"/>
              <a:buNone/>
              <a:defRPr sz="1400">
                <a:solidFill>
                  <a:srgbClr val="FFFFFF"/>
                </a:solidFill>
              </a:defRPr>
            </a:lvl2pPr>
            <a:lvl3pPr marL="1371600" marR="0" lvl="2" indent="-228600" algn="l" rtl="0">
              <a:lnSpc>
                <a:spcPct val="95000"/>
              </a:lnSpc>
              <a:spcBef>
                <a:spcPts val="300"/>
              </a:spcBef>
              <a:spcAft>
                <a:spcPts val="0"/>
              </a:spcAft>
              <a:buClr>
                <a:srgbClr val="FFFFFF"/>
              </a:buClr>
              <a:buSzPts val="1400"/>
              <a:buFont typeface="Arial"/>
              <a:buNone/>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228600" rtl="0">
              <a:spcBef>
                <a:spcPts val="100"/>
              </a:spcBef>
              <a:spcAft>
                <a:spcPts val="0"/>
              </a:spcAft>
              <a:buClr>
                <a:srgbClr val="FFFFFF"/>
              </a:buClr>
              <a:buSzPts val="1400"/>
              <a:buNone/>
              <a:defRPr sz="1400">
                <a:solidFill>
                  <a:srgbClr val="FFFFFF"/>
                </a:solidFill>
              </a:defRPr>
            </a:lvl5pPr>
            <a:lvl6pPr marL="2743200" lvl="5" indent="-317500" rtl="0">
              <a:spcBef>
                <a:spcPts val="10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 - Title &amp; Subtitle - Footer">
  <p:cSld name="Basic 2_1">
    <p:spTree>
      <p:nvGrpSpPr>
        <p:cNvPr id="1" name="Shape 74"/>
        <p:cNvGrpSpPr/>
        <p:nvPr/>
      </p:nvGrpSpPr>
      <p:grpSpPr>
        <a:xfrm>
          <a:off x="0" y="0"/>
          <a:ext cx="0" cy="0"/>
          <a:chOff x="0" y="0"/>
          <a:chExt cx="0" cy="0"/>
        </a:xfrm>
      </p:grpSpPr>
      <p:pic>
        <p:nvPicPr>
          <p:cNvPr id="75" name="Google Shape;75;p11" descr="Salesforce Corporate PowerPoint Template - Official_Chatter Version_Sept16_Google Slides Source_SHORTER.012.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76" name="Google Shape;76;p11"/>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77" name="Google Shape;77;p11"/>
          <p:cNvSpPr txBox="1">
            <a:spLocks noGrp="1"/>
          </p:cNvSpPr>
          <p:nvPr>
            <p:ph type="body" idx="1"/>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Font typeface="Arial"/>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78" name="Google Shape;78;p11"/>
          <p:cNvPicPr preferRelativeResize="0"/>
          <p:nvPr/>
        </p:nvPicPr>
        <p:blipFill rotWithShape="1">
          <a:blip r:embed="rId3">
            <a:alphaModFix/>
          </a:blip>
          <a:srcRect/>
          <a:stretch/>
        </p:blipFill>
        <p:spPr>
          <a:xfrm>
            <a:off x="11011320" y="6091237"/>
            <a:ext cx="616500" cy="431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 - Basic 3 Column">
  <p:cSld name="3_column">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81" name="Google Shape;81;p12"/>
          <p:cNvSpPr txBox="1">
            <a:spLocks noGrp="1"/>
          </p:cNvSpPr>
          <p:nvPr>
            <p:ph type="body" idx="1"/>
          </p:nvPr>
        </p:nvSpPr>
        <p:spPr>
          <a:xfrm>
            <a:off x="571500" y="1688084"/>
            <a:ext cx="3429000" cy="42240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82" name="Google Shape;82;p12"/>
          <p:cNvSpPr txBox="1">
            <a:spLocks noGrp="1"/>
          </p:cNvSpPr>
          <p:nvPr>
            <p:ph type="body" idx="2"/>
          </p:nvPr>
        </p:nvSpPr>
        <p:spPr>
          <a:xfrm>
            <a:off x="4377366" y="1687800"/>
            <a:ext cx="3429000" cy="4224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83" name="Google Shape;83;p12"/>
          <p:cNvSpPr txBox="1">
            <a:spLocks noGrp="1"/>
          </p:cNvSpPr>
          <p:nvPr>
            <p:ph type="body" idx="3"/>
          </p:nvPr>
        </p:nvSpPr>
        <p:spPr>
          <a:xfrm>
            <a:off x="8183232" y="1687514"/>
            <a:ext cx="3429000" cy="4224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84" name="Google Shape;84;p12"/>
          <p:cNvSpPr txBox="1">
            <a:spLocks noGrp="1"/>
          </p:cNvSpPr>
          <p:nvPr>
            <p:ph type="body" idx="4"/>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85" name="Google Shape;85;p12"/>
          <p:cNvPicPr preferRelativeResize="0"/>
          <p:nvPr/>
        </p:nvPicPr>
        <p:blipFill rotWithShape="1">
          <a:blip r:embed="rId2">
            <a:alphaModFix/>
          </a:blip>
          <a:srcRect/>
          <a:stretch/>
        </p:blipFill>
        <p:spPr>
          <a:xfrm>
            <a:off x="11011320" y="6091237"/>
            <a:ext cx="616500" cy="431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 - Stage Area - Mntns Low ">
  <p:cSld name="3_column_1_1_1_1">
    <p:spTree>
      <p:nvGrpSpPr>
        <p:cNvPr id="1" name="Shape 86"/>
        <p:cNvGrpSpPr/>
        <p:nvPr/>
      </p:nvGrpSpPr>
      <p:grpSpPr>
        <a:xfrm>
          <a:off x="0" y="0"/>
          <a:ext cx="0" cy="0"/>
          <a:chOff x="0" y="0"/>
          <a:chExt cx="0" cy="0"/>
        </a:xfrm>
      </p:grpSpPr>
      <p:pic>
        <p:nvPicPr>
          <p:cNvPr id="87" name="Google Shape;87;p13" descr="Slide05.jpg"/>
          <p:cNvPicPr preferRelativeResize="0"/>
          <p:nvPr/>
        </p:nvPicPr>
        <p:blipFill>
          <a:blip r:embed="rId2">
            <a:alphaModFix/>
          </a:blip>
          <a:stretch>
            <a:fillRect/>
          </a:stretch>
        </p:blipFill>
        <p:spPr>
          <a:xfrm>
            <a:off x="0" y="766"/>
            <a:ext cx="12188828" cy="6856470"/>
          </a:xfrm>
          <a:prstGeom prst="rect">
            <a:avLst/>
          </a:prstGeom>
          <a:noFill/>
          <a:ln>
            <a:noFill/>
          </a:ln>
        </p:spPr>
      </p:pic>
      <p:sp>
        <p:nvSpPr>
          <p:cNvPr id="88" name="Google Shape;88;p13"/>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89" name="Google Shape;89;p13"/>
          <p:cNvSpPr txBox="1">
            <a:spLocks noGrp="1"/>
          </p:cNvSpPr>
          <p:nvPr>
            <p:ph type="body" idx="1"/>
          </p:nvPr>
        </p:nvSpPr>
        <p:spPr>
          <a:xfrm>
            <a:off x="571500" y="1688075"/>
            <a:ext cx="10705200" cy="42240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90" name="Google Shape;90;p13"/>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 - Stage Area - Mntns Medium">
  <p:cSld name="3_column_1_1_1_1_2">
    <p:spTree>
      <p:nvGrpSpPr>
        <p:cNvPr id="1" name="Shape 91"/>
        <p:cNvGrpSpPr/>
        <p:nvPr/>
      </p:nvGrpSpPr>
      <p:grpSpPr>
        <a:xfrm>
          <a:off x="0" y="0"/>
          <a:ext cx="0" cy="0"/>
          <a:chOff x="0" y="0"/>
          <a:chExt cx="0" cy="0"/>
        </a:xfrm>
      </p:grpSpPr>
      <p:pic>
        <p:nvPicPr>
          <p:cNvPr id="92" name="Google Shape;92;p14" descr="Slide06.jpg"/>
          <p:cNvPicPr preferRelativeResize="0"/>
          <p:nvPr/>
        </p:nvPicPr>
        <p:blipFill>
          <a:blip r:embed="rId2">
            <a:alphaModFix/>
          </a:blip>
          <a:stretch>
            <a:fillRect/>
          </a:stretch>
        </p:blipFill>
        <p:spPr>
          <a:xfrm>
            <a:off x="0" y="766"/>
            <a:ext cx="12188828" cy="6856470"/>
          </a:xfrm>
          <a:prstGeom prst="rect">
            <a:avLst/>
          </a:prstGeom>
          <a:noFill/>
          <a:ln>
            <a:noFill/>
          </a:ln>
        </p:spPr>
      </p:pic>
      <p:sp>
        <p:nvSpPr>
          <p:cNvPr id="93" name="Google Shape;93;p14"/>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94" name="Google Shape;94;p14"/>
          <p:cNvSpPr txBox="1">
            <a:spLocks noGrp="1"/>
          </p:cNvSpPr>
          <p:nvPr>
            <p:ph type="body" idx="1"/>
          </p:nvPr>
        </p:nvSpPr>
        <p:spPr>
          <a:xfrm>
            <a:off x="571500" y="1688075"/>
            <a:ext cx="10705200" cy="42240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95" name="Google Shape;95;p14"/>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 - Stage Area - Mnts. The Highest ">
  <p:cSld name="3_column_1_1_1_1_1">
    <p:spTree>
      <p:nvGrpSpPr>
        <p:cNvPr id="1" name="Shape 96"/>
        <p:cNvGrpSpPr/>
        <p:nvPr/>
      </p:nvGrpSpPr>
      <p:grpSpPr>
        <a:xfrm>
          <a:off x="0" y="0"/>
          <a:ext cx="0" cy="0"/>
          <a:chOff x="0" y="0"/>
          <a:chExt cx="0" cy="0"/>
        </a:xfrm>
      </p:grpSpPr>
      <p:pic>
        <p:nvPicPr>
          <p:cNvPr id="97" name="Google Shape;97;p15" descr="Slide07.jpg"/>
          <p:cNvPicPr preferRelativeResize="0"/>
          <p:nvPr/>
        </p:nvPicPr>
        <p:blipFill>
          <a:blip r:embed="rId2">
            <a:alphaModFix/>
          </a:blip>
          <a:stretch>
            <a:fillRect/>
          </a:stretch>
        </p:blipFill>
        <p:spPr>
          <a:xfrm>
            <a:off x="0" y="766"/>
            <a:ext cx="12188828" cy="6856470"/>
          </a:xfrm>
          <a:prstGeom prst="rect">
            <a:avLst/>
          </a:prstGeom>
          <a:noFill/>
          <a:ln>
            <a:noFill/>
          </a:ln>
        </p:spPr>
      </p:pic>
      <p:sp>
        <p:nvSpPr>
          <p:cNvPr id="98" name="Google Shape;98;p15"/>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99" name="Google Shape;99;p15"/>
          <p:cNvSpPr txBox="1">
            <a:spLocks noGrp="1"/>
          </p:cNvSpPr>
          <p:nvPr>
            <p:ph type="body" idx="1"/>
          </p:nvPr>
        </p:nvSpPr>
        <p:spPr>
          <a:xfrm>
            <a:off x="571500" y="4149775"/>
            <a:ext cx="10705200" cy="30594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FFFFFF"/>
              </a:buClr>
              <a:buSzPts val="2000"/>
              <a:buNone/>
              <a:defRPr sz="2000">
                <a:solidFill>
                  <a:srgbClr val="FFFFFF"/>
                </a:solidFill>
              </a:defRPr>
            </a:lvl1pPr>
            <a:lvl2pPr marL="914400" lvl="1" indent="-342900" rtl="0">
              <a:lnSpc>
                <a:spcPct val="100000"/>
              </a:lnSpc>
              <a:spcBef>
                <a:spcPts val="300"/>
              </a:spcBef>
              <a:spcAft>
                <a:spcPts val="0"/>
              </a:spcAft>
              <a:buClr>
                <a:srgbClr val="FFFFFF"/>
              </a:buClr>
              <a:buSzPts val="1800"/>
              <a:buChar char="•"/>
              <a:defRPr>
                <a:solidFill>
                  <a:srgbClr val="FFFFFF"/>
                </a:solidFill>
              </a:defRPr>
            </a:lvl2pPr>
            <a:lvl3pPr marL="1371600" lvl="2" indent="-317500" rtl="0">
              <a:lnSpc>
                <a:spcPct val="100000"/>
              </a:lnSpc>
              <a:spcBef>
                <a:spcPts val="300"/>
              </a:spcBef>
              <a:spcAft>
                <a:spcPts val="0"/>
              </a:spcAft>
              <a:buClr>
                <a:srgbClr val="FFFFFF"/>
              </a:buClr>
              <a:buSzPts val="1400"/>
              <a:buChar char="•"/>
              <a:defRPr>
                <a:solidFill>
                  <a:srgbClr val="FFFFFF"/>
                </a:solidFill>
              </a:defRPr>
            </a:lvl3pPr>
            <a:lvl4pPr marL="1828800" lvl="3" indent="-317500" rtl="0">
              <a:lnSpc>
                <a:spcPct val="100000"/>
              </a:lnSpc>
              <a:spcBef>
                <a:spcPts val="600"/>
              </a:spcBef>
              <a:spcAft>
                <a:spcPts val="0"/>
              </a:spcAft>
              <a:buClr>
                <a:srgbClr val="FFFFFF"/>
              </a:buClr>
              <a:buSzPts val="1400"/>
              <a:buChar char="•"/>
              <a:defRPr>
                <a:solidFill>
                  <a:srgbClr val="FFFFFF"/>
                </a:solidFill>
              </a:defRPr>
            </a:lvl4pPr>
            <a:lvl5pPr marL="2286000" lvl="4" indent="-228600" rtl="0">
              <a:lnSpc>
                <a:spcPct val="100000"/>
              </a:lnSpc>
              <a:spcBef>
                <a:spcPts val="600"/>
              </a:spcBef>
              <a:spcAft>
                <a:spcPts val="0"/>
              </a:spcAft>
              <a:buClr>
                <a:srgbClr val="FFFFFF"/>
              </a:buClr>
              <a:buSzPts val="1400"/>
              <a:buNone/>
              <a:defRPr>
                <a:solidFill>
                  <a:srgbClr val="FFFFFF"/>
                </a:solidFill>
              </a:defRPr>
            </a:lvl5pPr>
            <a:lvl6pPr marL="2743200" lvl="5" indent="-317500" rtl="0">
              <a:spcBef>
                <a:spcPts val="600"/>
              </a:spcBef>
              <a:spcAft>
                <a:spcPts val="0"/>
              </a:spcAft>
              <a:buClr>
                <a:srgbClr val="FFFFFF"/>
              </a:buClr>
              <a:buSzPts val="1400"/>
              <a:buChar char="•"/>
              <a:defRPr sz="2000">
                <a:solidFill>
                  <a:srgbClr val="FFFFFF"/>
                </a:solidFill>
              </a:defRPr>
            </a:lvl6pPr>
            <a:lvl7pPr marL="3200400" lvl="6" indent="-317500" rtl="0">
              <a:spcBef>
                <a:spcPts val="0"/>
              </a:spcBef>
              <a:spcAft>
                <a:spcPts val="0"/>
              </a:spcAft>
              <a:buClr>
                <a:srgbClr val="FFFFFF"/>
              </a:buClr>
              <a:buSzPts val="1400"/>
              <a:buChar char="•"/>
              <a:defRPr sz="2000">
                <a:solidFill>
                  <a:srgbClr val="FFFFFF"/>
                </a:solidFill>
              </a:defRPr>
            </a:lvl7pPr>
            <a:lvl8pPr marL="3657600" lvl="7" indent="-317500" rtl="0">
              <a:spcBef>
                <a:spcPts val="0"/>
              </a:spcBef>
              <a:spcAft>
                <a:spcPts val="0"/>
              </a:spcAft>
              <a:buClr>
                <a:srgbClr val="FFFFFF"/>
              </a:buClr>
              <a:buSzPts val="1400"/>
              <a:buChar char="•"/>
              <a:defRPr sz="2000">
                <a:solidFill>
                  <a:srgbClr val="FFFFFF"/>
                </a:solidFill>
              </a:defRPr>
            </a:lvl8pPr>
            <a:lvl9pPr marL="4114800" lvl="8" indent="-317500" rtl="0">
              <a:spcBef>
                <a:spcPts val="0"/>
              </a:spcBef>
              <a:spcAft>
                <a:spcPts val="0"/>
              </a:spcAft>
              <a:buClr>
                <a:srgbClr val="FFFFFF"/>
              </a:buClr>
              <a:buSzPts val="1400"/>
              <a:buChar char="•"/>
              <a:defRPr sz="2000">
                <a:solidFill>
                  <a:srgbClr val="FFFFFF"/>
                </a:solidFill>
              </a:defRPr>
            </a:lvl9pPr>
          </a:lstStyle>
          <a:p>
            <a:endParaRPr/>
          </a:p>
        </p:txBody>
      </p:sp>
      <p:sp>
        <p:nvSpPr>
          <p:cNvPr id="100" name="Google Shape;100;p15"/>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 - Stage Area - Plains Low  1">
  <p:cSld name="3_column_1_1_1_1_3">
    <p:spTree>
      <p:nvGrpSpPr>
        <p:cNvPr id="1" name="Shape 101"/>
        <p:cNvGrpSpPr/>
        <p:nvPr/>
      </p:nvGrpSpPr>
      <p:grpSpPr>
        <a:xfrm>
          <a:off x="0" y="0"/>
          <a:ext cx="0" cy="0"/>
          <a:chOff x="0" y="0"/>
          <a:chExt cx="0" cy="0"/>
        </a:xfrm>
      </p:grpSpPr>
      <p:pic>
        <p:nvPicPr>
          <p:cNvPr id="102" name="Google Shape;102;p16" descr="Slide08.jpg"/>
          <p:cNvPicPr preferRelativeResize="0"/>
          <p:nvPr/>
        </p:nvPicPr>
        <p:blipFill>
          <a:blip r:embed="rId2">
            <a:alphaModFix/>
          </a:blip>
          <a:stretch>
            <a:fillRect/>
          </a:stretch>
        </p:blipFill>
        <p:spPr>
          <a:xfrm>
            <a:off x="0" y="766"/>
            <a:ext cx="12188828" cy="6856470"/>
          </a:xfrm>
          <a:prstGeom prst="rect">
            <a:avLst/>
          </a:prstGeom>
          <a:noFill/>
          <a:ln>
            <a:noFill/>
          </a:ln>
        </p:spPr>
      </p:pic>
      <p:sp>
        <p:nvSpPr>
          <p:cNvPr id="103" name="Google Shape;103;p16"/>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04" name="Google Shape;104;p16"/>
          <p:cNvSpPr txBox="1">
            <a:spLocks noGrp="1"/>
          </p:cNvSpPr>
          <p:nvPr>
            <p:ph type="body" idx="1"/>
          </p:nvPr>
        </p:nvSpPr>
        <p:spPr>
          <a:xfrm>
            <a:off x="571500" y="1688075"/>
            <a:ext cx="10705200" cy="42240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05" name="Google Shape;105;p16"/>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 - Stage Area - Plains Medium">
  <p:cSld name="3_column_1_1_1_1_2_1">
    <p:spTree>
      <p:nvGrpSpPr>
        <p:cNvPr id="1" name="Shape 106"/>
        <p:cNvGrpSpPr/>
        <p:nvPr/>
      </p:nvGrpSpPr>
      <p:grpSpPr>
        <a:xfrm>
          <a:off x="0" y="0"/>
          <a:ext cx="0" cy="0"/>
          <a:chOff x="0" y="0"/>
          <a:chExt cx="0" cy="0"/>
        </a:xfrm>
      </p:grpSpPr>
      <p:pic>
        <p:nvPicPr>
          <p:cNvPr id="107" name="Google Shape;107;p17" descr="Slide09.jpg"/>
          <p:cNvPicPr preferRelativeResize="0"/>
          <p:nvPr/>
        </p:nvPicPr>
        <p:blipFill>
          <a:blip r:embed="rId2">
            <a:alphaModFix/>
          </a:blip>
          <a:stretch>
            <a:fillRect/>
          </a:stretch>
        </p:blipFill>
        <p:spPr>
          <a:xfrm>
            <a:off x="0" y="766"/>
            <a:ext cx="12188828" cy="6856470"/>
          </a:xfrm>
          <a:prstGeom prst="rect">
            <a:avLst/>
          </a:prstGeom>
          <a:noFill/>
          <a:ln>
            <a:noFill/>
          </a:ln>
        </p:spPr>
      </p:pic>
      <p:sp>
        <p:nvSpPr>
          <p:cNvPr id="108" name="Google Shape;108;p17"/>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09" name="Google Shape;109;p17"/>
          <p:cNvSpPr txBox="1">
            <a:spLocks noGrp="1"/>
          </p:cNvSpPr>
          <p:nvPr>
            <p:ph type="body" idx="1"/>
          </p:nvPr>
        </p:nvSpPr>
        <p:spPr>
          <a:xfrm>
            <a:off x="571500" y="1688075"/>
            <a:ext cx="10705200" cy="42240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10" name="Google Shape;110;p17"/>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 - Stage Area - Plains The Highest">
  <p:cSld name="3_column_1_1_1_1_1_1">
    <p:spTree>
      <p:nvGrpSpPr>
        <p:cNvPr id="1" name="Shape 111"/>
        <p:cNvGrpSpPr/>
        <p:nvPr/>
      </p:nvGrpSpPr>
      <p:grpSpPr>
        <a:xfrm>
          <a:off x="0" y="0"/>
          <a:ext cx="0" cy="0"/>
          <a:chOff x="0" y="0"/>
          <a:chExt cx="0" cy="0"/>
        </a:xfrm>
      </p:grpSpPr>
      <p:pic>
        <p:nvPicPr>
          <p:cNvPr id="112" name="Google Shape;112;p18" descr="Slide10.jpg"/>
          <p:cNvPicPr preferRelativeResize="0"/>
          <p:nvPr/>
        </p:nvPicPr>
        <p:blipFill>
          <a:blip r:embed="rId2">
            <a:alphaModFix/>
          </a:blip>
          <a:stretch>
            <a:fillRect/>
          </a:stretch>
        </p:blipFill>
        <p:spPr>
          <a:xfrm>
            <a:off x="0" y="766"/>
            <a:ext cx="12188828" cy="6856470"/>
          </a:xfrm>
          <a:prstGeom prst="rect">
            <a:avLst/>
          </a:prstGeom>
          <a:noFill/>
          <a:ln>
            <a:noFill/>
          </a:ln>
        </p:spPr>
      </p:pic>
      <p:sp>
        <p:nvSpPr>
          <p:cNvPr id="113" name="Google Shape;113;p18"/>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14" name="Google Shape;114;p18"/>
          <p:cNvSpPr txBox="1">
            <a:spLocks noGrp="1"/>
          </p:cNvSpPr>
          <p:nvPr>
            <p:ph type="body" idx="1"/>
          </p:nvPr>
        </p:nvSpPr>
        <p:spPr>
          <a:xfrm>
            <a:off x="571500" y="4149775"/>
            <a:ext cx="10705200" cy="30594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FFFFFF"/>
              </a:buClr>
              <a:buSzPts val="2000"/>
              <a:buNone/>
              <a:defRPr sz="2000">
                <a:solidFill>
                  <a:srgbClr val="FFFFFF"/>
                </a:solidFill>
              </a:defRPr>
            </a:lvl1pPr>
            <a:lvl2pPr marL="914400" lvl="1" indent="-342900" rtl="0">
              <a:lnSpc>
                <a:spcPct val="100000"/>
              </a:lnSpc>
              <a:spcBef>
                <a:spcPts val="300"/>
              </a:spcBef>
              <a:spcAft>
                <a:spcPts val="0"/>
              </a:spcAft>
              <a:buClr>
                <a:srgbClr val="FFFFFF"/>
              </a:buClr>
              <a:buSzPts val="1800"/>
              <a:buChar char="•"/>
              <a:defRPr>
                <a:solidFill>
                  <a:srgbClr val="FFFFFF"/>
                </a:solidFill>
              </a:defRPr>
            </a:lvl2pPr>
            <a:lvl3pPr marL="1371600" lvl="2" indent="-317500" rtl="0">
              <a:lnSpc>
                <a:spcPct val="100000"/>
              </a:lnSpc>
              <a:spcBef>
                <a:spcPts val="300"/>
              </a:spcBef>
              <a:spcAft>
                <a:spcPts val="0"/>
              </a:spcAft>
              <a:buClr>
                <a:srgbClr val="FFFFFF"/>
              </a:buClr>
              <a:buSzPts val="1400"/>
              <a:buChar char="•"/>
              <a:defRPr>
                <a:solidFill>
                  <a:srgbClr val="FFFFFF"/>
                </a:solidFill>
              </a:defRPr>
            </a:lvl3pPr>
            <a:lvl4pPr marL="1828800" lvl="3" indent="-317500" rtl="0">
              <a:lnSpc>
                <a:spcPct val="100000"/>
              </a:lnSpc>
              <a:spcBef>
                <a:spcPts val="600"/>
              </a:spcBef>
              <a:spcAft>
                <a:spcPts val="0"/>
              </a:spcAft>
              <a:buClr>
                <a:srgbClr val="FFFFFF"/>
              </a:buClr>
              <a:buSzPts val="1400"/>
              <a:buChar char="•"/>
              <a:defRPr>
                <a:solidFill>
                  <a:srgbClr val="FFFFFF"/>
                </a:solidFill>
              </a:defRPr>
            </a:lvl4pPr>
            <a:lvl5pPr marL="2286000" lvl="4" indent="-228600" rtl="0">
              <a:lnSpc>
                <a:spcPct val="100000"/>
              </a:lnSpc>
              <a:spcBef>
                <a:spcPts val="600"/>
              </a:spcBef>
              <a:spcAft>
                <a:spcPts val="0"/>
              </a:spcAft>
              <a:buClr>
                <a:srgbClr val="FFFFFF"/>
              </a:buClr>
              <a:buSzPts val="1400"/>
              <a:buNone/>
              <a:defRPr>
                <a:solidFill>
                  <a:srgbClr val="FFFFFF"/>
                </a:solidFill>
              </a:defRPr>
            </a:lvl5pPr>
            <a:lvl6pPr marL="2743200" lvl="5" indent="-317500" rtl="0">
              <a:spcBef>
                <a:spcPts val="600"/>
              </a:spcBef>
              <a:spcAft>
                <a:spcPts val="0"/>
              </a:spcAft>
              <a:buClr>
                <a:srgbClr val="FFFFFF"/>
              </a:buClr>
              <a:buSzPts val="1400"/>
              <a:buChar char="•"/>
              <a:defRPr sz="2000">
                <a:solidFill>
                  <a:srgbClr val="FFFFFF"/>
                </a:solidFill>
              </a:defRPr>
            </a:lvl6pPr>
            <a:lvl7pPr marL="3200400" lvl="6" indent="-317500" rtl="0">
              <a:spcBef>
                <a:spcPts val="0"/>
              </a:spcBef>
              <a:spcAft>
                <a:spcPts val="0"/>
              </a:spcAft>
              <a:buClr>
                <a:srgbClr val="FFFFFF"/>
              </a:buClr>
              <a:buSzPts val="1400"/>
              <a:buChar char="•"/>
              <a:defRPr sz="2000">
                <a:solidFill>
                  <a:srgbClr val="FFFFFF"/>
                </a:solidFill>
              </a:defRPr>
            </a:lvl7pPr>
            <a:lvl8pPr marL="3657600" lvl="7" indent="-317500" rtl="0">
              <a:spcBef>
                <a:spcPts val="0"/>
              </a:spcBef>
              <a:spcAft>
                <a:spcPts val="0"/>
              </a:spcAft>
              <a:buClr>
                <a:srgbClr val="FFFFFF"/>
              </a:buClr>
              <a:buSzPts val="1400"/>
              <a:buChar char="•"/>
              <a:defRPr sz="2000">
                <a:solidFill>
                  <a:srgbClr val="FFFFFF"/>
                </a:solidFill>
              </a:defRPr>
            </a:lvl8pPr>
            <a:lvl9pPr marL="4114800" lvl="8" indent="-317500" rtl="0">
              <a:spcBef>
                <a:spcPts val="0"/>
              </a:spcBef>
              <a:spcAft>
                <a:spcPts val="0"/>
              </a:spcAft>
              <a:buClr>
                <a:srgbClr val="FFFFFF"/>
              </a:buClr>
              <a:buSzPts val="1400"/>
              <a:buChar char="•"/>
              <a:defRPr sz="2000">
                <a:solidFill>
                  <a:srgbClr val="FFFFFF"/>
                </a:solidFill>
              </a:defRPr>
            </a:lvl9pPr>
          </a:lstStyle>
          <a:p>
            <a:endParaRPr/>
          </a:p>
        </p:txBody>
      </p:sp>
      <p:sp>
        <p:nvSpPr>
          <p:cNvPr id="115" name="Google Shape;115;p18"/>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 -  Third Split">
  <p:cSld name="Third split">
    <p:spTree>
      <p:nvGrpSpPr>
        <p:cNvPr id="1" name="Shape 116"/>
        <p:cNvGrpSpPr/>
        <p:nvPr/>
      </p:nvGrpSpPr>
      <p:grpSpPr>
        <a:xfrm>
          <a:off x="0" y="0"/>
          <a:ext cx="0" cy="0"/>
          <a:chOff x="0" y="0"/>
          <a:chExt cx="0" cy="0"/>
        </a:xfrm>
      </p:grpSpPr>
      <p:sp>
        <p:nvSpPr>
          <p:cNvPr id="117" name="Google Shape;117;p19"/>
          <p:cNvSpPr txBox="1">
            <a:spLocks noGrp="1"/>
          </p:cNvSpPr>
          <p:nvPr>
            <p:ph type="body" idx="1"/>
          </p:nvPr>
        </p:nvSpPr>
        <p:spPr>
          <a:xfrm>
            <a:off x="8183034" y="1840484"/>
            <a:ext cx="34263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18" name="Google Shape;118;p19"/>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19" name="Google Shape;119;p19"/>
          <p:cNvSpPr txBox="1">
            <a:spLocks noGrp="1"/>
          </p:cNvSpPr>
          <p:nvPr>
            <p:ph type="body" idx="2"/>
          </p:nvPr>
        </p:nvSpPr>
        <p:spPr>
          <a:xfrm>
            <a:off x="571500" y="1839914"/>
            <a:ext cx="6862200" cy="4224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20" name="Google Shape;120;p19"/>
          <p:cNvSpPr txBox="1">
            <a:spLocks noGrp="1"/>
          </p:cNvSpPr>
          <p:nvPr>
            <p:ph type="body" idx="3"/>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cxnSp>
        <p:nvCxnSpPr>
          <p:cNvPr id="121" name="Google Shape;121;p19"/>
          <p:cNvCxnSpPr/>
          <p:nvPr/>
        </p:nvCxnSpPr>
        <p:spPr>
          <a:xfrm flipH="1">
            <a:off x="7879156" y="1981200"/>
            <a:ext cx="17700" cy="4155300"/>
          </a:xfrm>
          <a:prstGeom prst="straightConnector1">
            <a:avLst/>
          </a:prstGeom>
          <a:noFill/>
          <a:ln w="12700" cap="flat" cmpd="sng">
            <a:solidFill>
              <a:schemeClr val="accent2"/>
            </a:solidFill>
            <a:prstDash val="solid"/>
            <a:round/>
            <a:headEnd type="none" w="sm" len="sm"/>
            <a:tailEnd type="none" w="sm" len="sm"/>
          </a:ln>
        </p:spPr>
      </p:cxnSp>
      <p:pic>
        <p:nvPicPr>
          <p:cNvPr id="122" name="Google Shape;122;p19"/>
          <p:cNvPicPr preferRelativeResize="0"/>
          <p:nvPr/>
        </p:nvPicPr>
        <p:blipFill rotWithShape="1">
          <a:blip r:embed="rId2">
            <a:alphaModFix/>
          </a:blip>
          <a:srcRect/>
          <a:stretch/>
        </p:blipFill>
        <p:spPr>
          <a:xfrm>
            <a:off x="11011320" y="6091237"/>
            <a:ext cx="616500" cy="431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 - Third Split 2">
  <p:cSld name="Third split 2">
    <p:spTree>
      <p:nvGrpSpPr>
        <p:cNvPr id="1" name="Shape 123"/>
        <p:cNvGrpSpPr/>
        <p:nvPr/>
      </p:nvGrpSpPr>
      <p:grpSpPr>
        <a:xfrm>
          <a:off x="0" y="0"/>
          <a:ext cx="0" cy="0"/>
          <a:chOff x="0" y="0"/>
          <a:chExt cx="0" cy="0"/>
        </a:xfrm>
      </p:grpSpPr>
      <p:sp>
        <p:nvSpPr>
          <p:cNvPr id="124" name="Google Shape;124;p20"/>
          <p:cNvSpPr txBox="1">
            <a:spLocks noGrp="1"/>
          </p:cNvSpPr>
          <p:nvPr>
            <p:ph type="body" idx="1"/>
          </p:nvPr>
        </p:nvSpPr>
        <p:spPr>
          <a:xfrm>
            <a:off x="4381501" y="1840483"/>
            <a:ext cx="72177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25" name="Google Shape;125;p20"/>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26" name="Google Shape;126;p20"/>
          <p:cNvSpPr txBox="1">
            <a:spLocks noGrp="1"/>
          </p:cNvSpPr>
          <p:nvPr>
            <p:ph type="body" idx="2"/>
          </p:nvPr>
        </p:nvSpPr>
        <p:spPr>
          <a:xfrm>
            <a:off x="571500" y="1839914"/>
            <a:ext cx="3272400" cy="4224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27" name="Google Shape;127;p20"/>
          <p:cNvSpPr txBox="1">
            <a:spLocks noGrp="1"/>
          </p:cNvSpPr>
          <p:nvPr>
            <p:ph type="body" idx="3"/>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000"/>
              <a:buNone/>
              <a:defRPr sz="2400">
                <a:solidFill>
                  <a:schemeClr val="accent2"/>
                </a:solidFill>
              </a:defRPr>
            </a:lvl1pPr>
            <a:lvl2pPr marL="914400" lvl="1" indent="-342900" rtl="0">
              <a:spcBef>
                <a:spcPts val="0"/>
              </a:spcBef>
              <a:spcAft>
                <a:spcPts val="0"/>
              </a:spcAft>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SzPts val="1400"/>
              <a:buNone/>
              <a:defRPr sz="2100">
                <a:solidFill>
                  <a:srgbClr val="5C656A"/>
                </a:solidFill>
                <a:latin typeface="Arial"/>
                <a:ea typeface="Arial"/>
                <a:cs typeface="Arial"/>
                <a:sym typeface="Arial"/>
              </a:defRPr>
            </a:lvl5pPr>
            <a:lvl6pPr marL="2743200" lvl="5" indent="-317500" rtl="0">
              <a:spcBef>
                <a:spcPts val="600"/>
              </a:spcBef>
              <a:spcAft>
                <a:spcPts val="0"/>
              </a:spcAft>
              <a:buSzPts val="1400"/>
              <a:buChar char="•"/>
              <a:defRPr sz="2000">
                <a:solidFill>
                  <a:schemeClr val="dk1"/>
                </a:solidFill>
              </a:defRPr>
            </a:lvl6pPr>
            <a:lvl7pPr marL="3200400" lvl="6" indent="-317500" rtl="0">
              <a:spcBef>
                <a:spcPts val="0"/>
              </a:spcBef>
              <a:spcAft>
                <a:spcPts val="0"/>
              </a:spcAft>
              <a:buSzPts val="1400"/>
              <a:buChar char="•"/>
              <a:defRPr sz="2000">
                <a:solidFill>
                  <a:schemeClr val="dk1"/>
                </a:solidFill>
              </a:defRPr>
            </a:lvl7pPr>
            <a:lvl8pPr marL="3657600" lvl="7" indent="-317500" rtl="0">
              <a:spcBef>
                <a:spcPts val="0"/>
              </a:spcBef>
              <a:spcAft>
                <a:spcPts val="0"/>
              </a:spcAft>
              <a:buSzPts val="1400"/>
              <a:buChar char="•"/>
              <a:defRPr sz="2000">
                <a:solidFill>
                  <a:schemeClr val="dk1"/>
                </a:solidFill>
              </a:defRPr>
            </a:lvl8pPr>
            <a:lvl9pPr marL="4114800" lvl="8" indent="-317500" rtl="0">
              <a:spcBef>
                <a:spcPts val="0"/>
              </a:spcBef>
              <a:spcAft>
                <a:spcPts val="0"/>
              </a:spcAft>
              <a:buSzPts val="1400"/>
              <a:buChar char="•"/>
              <a:defRPr sz="2000">
                <a:solidFill>
                  <a:schemeClr val="dk1"/>
                </a:solidFill>
              </a:defRPr>
            </a:lvl9pPr>
          </a:lstStyle>
          <a:p>
            <a:endParaRPr/>
          </a:p>
        </p:txBody>
      </p:sp>
      <p:sp>
        <p:nvSpPr>
          <p:cNvPr id="128" name="Google Shape;128;p20"/>
          <p:cNvSpPr txBox="1">
            <a:spLocks noGrp="1"/>
          </p:cNvSpPr>
          <p:nvPr>
            <p:ph type="ftr" idx="11"/>
          </p:nvPr>
        </p:nvSpPr>
        <p:spPr>
          <a:xfrm>
            <a:off x="577850" y="6498167"/>
            <a:ext cx="10587000" cy="181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AFB5BA"/>
              </a:buClr>
              <a:buSzPts val="1400"/>
              <a:buFont typeface="Arial"/>
              <a:buNone/>
              <a:defRPr sz="1100" b="0" i="0" u="none" strike="noStrike" cap="none">
                <a:solidFill>
                  <a:srgbClr val="AFB5BA"/>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1" marR="0" lvl="2" indent="-1256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5"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7"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8" marR="0" lvl="7" indent="-1221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cxnSp>
        <p:nvCxnSpPr>
          <p:cNvPr id="129" name="Google Shape;129;p20"/>
          <p:cNvCxnSpPr/>
          <p:nvPr/>
        </p:nvCxnSpPr>
        <p:spPr>
          <a:xfrm flipH="1">
            <a:off x="4076191" y="1981200"/>
            <a:ext cx="17700" cy="4155300"/>
          </a:xfrm>
          <a:prstGeom prst="straightConnector1">
            <a:avLst/>
          </a:prstGeom>
          <a:noFill/>
          <a:ln w="12700" cap="flat" cmpd="sng">
            <a:solidFill>
              <a:schemeClr val="accent2"/>
            </a:solidFill>
            <a:prstDash val="solid"/>
            <a:round/>
            <a:headEnd type="none" w="sm" len="sm"/>
            <a:tailEnd type="none" w="sm" len="sm"/>
          </a:ln>
        </p:spPr>
      </p:cxnSp>
      <p:pic>
        <p:nvPicPr>
          <p:cNvPr id="130" name="Google Shape;130;p20"/>
          <p:cNvPicPr preferRelativeResize="0"/>
          <p:nvPr/>
        </p:nvPicPr>
        <p:blipFill rotWithShape="1">
          <a:blip r:embed="rId2">
            <a:alphaModFix/>
          </a:blip>
          <a:srcRect/>
          <a:stretch/>
        </p:blipFill>
        <p:spPr>
          <a:xfrm>
            <a:off x="11011320" y="6091237"/>
            <a:ext cx="616500" cy="431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 - Basic 2 Column">
  <p:cSld name="2-column">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33" name="Google Shape;33;p3"/>
          <p:cNvSpPr txBox="1">
            <a:spLocks noGrp="1"/>
          </p:cNvSpPr>
          <p:nvPr>
            <p:ph type="body" idx="1"/>
          </p:nvPr>
        </p:nvSpPr>
        <p:spPr>
          <a:xfrm>
            <a:off x="571500" y="1688084"/>
            <a:ext cx="53034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34" name="Google Shape;34;p3"/>
          <p:cNvSpPr txBox="1">
            <a:spLocks noGrp="1"/>
          </p:cNvSpPr>
          <p:nvPr>
            <p:ph type="body" idx="2"/>
          </p:nvPr>
        </p:nvSpPr>
        <p:spPr>
          <a:xfrm>
            <a:off x="6313932" y="1688084"/>
            <a:ext cx="53034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35" name="Google Shape;35;p3"/>
          <p:cNvSpPr txBox="1">
            <a:spLocks noGrp="1"/>
          </p:cNvSpPr>
          <p:nvPr>
            <p:ph type="body" idx="3"/>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Font typeface="Arial"/>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36" name="Google Shape;36;p3"/>
          <p:cNvPicPr preferRelativeResize="0"/>
          <p:nvPr/>
        </p:nvPicPr>
        <p:blipFill rotWithShape="1">
          <a:blip r:embed="rId2">
            <a:alphaModFix/>
          </a:blip>
          <a:srcRect/>
          <a:stretch/>
        </p:blipFill>
        <p:spPr>
          <a:xfrm>
            <a:off x="11011320" y="6091237"/>
            <a:ext cx="616500" cy="4317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 - Basic - Blue">
  <p:cSld name="Photo_Content">
    <p:spTree>
      <p:nvGrpSpPr>
        <p:cNvPr id="1" name="Shape 131"/>
        <p:cNvGrpSpPr/>
        <p:nvPr/>
      </p:nvGrpSpPr>
      <p:grpSpPr>
        <a:xfrm>
          <a:off x="0" y="0"/>
          <a:ext cx="0" cy="0"/>
          <a:chOff x="0" y="0"/>
          <a:chExt cx="0" cy="0"/>
        </a:xfrm>
      </p:grpSpPr>
      <p:pic>
        <p:nvPicPr>
          <p:cNvPr id="132" name="Google Shape;132;p21" descr="Salesforce Corporate PowerPoint Template - Official_Chatter Version_Sept16_Google Slides Source_SHORTER.015.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133" name="Google Shape;133;p21"/>
          <p:cNvSpPr txBox="1">
            <a:spLocks noGrp="1"/>
          </p:cNvSpPr>
          <p:nvPr>
            <p:ph type="body" idx="1"/>
          </p:nvPr>
        </p:nvSpPr>
        <p:spPr>
          <a:xfrm>
            <a:off x="571499" y="1079525"/>
            <a:ext cx="67182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Font typeface="Arial"/>
              <a:buNone/>
              <a:defRPr sz="2400" b="0">
                <a:solidFill>
                  <a:schemeClr val="accent2"/>
                </a:solidFill>
                <a:latin typeface="Arial"/>
                <a:ea typeface="Arial"/>
                <a:cs typeface="Arial"/>
                <a:sym typeface="Arial"/>
              </a:defRPr>
            </a:lvl1pPr>
            <a:lvl2pPr marL="914400" lvl="1" indent="-228600" rtl="0">
              <a:spcBef>
                <a:spcPts val="0"/>
              </a:spcBef>
              <a:spcAft>
                <a:spcPts val="0"/>
              </a:spcAft>
              <a:buClr>
                <a:schemeClr val="accent2"/>
              </a:buClr>
              <a:buSzPts val="1800"/>
              <a:buFont typeface="Arial"/>
              <a:buNone/>
              <a:defRPr sz="2000" b="1">
                <a:solidFill>
                  <a:schemeClr val="accent2"/>
                </a:solidFill>
              </a:defRPr>
            </a:lvl2pPr>
            <a:lvl3pPr marL="1371600" lvl="2" indent="-228600" rtl="0">
              <a:spcBef>
                <a:spcPts val="300"/>
              </a:spcBef>
              <a:spcAft>
                <a:spcPts val="0"/>
              </a:spcAft>
              <a:buClr>
                <a:schemeClr val="accent2"/>
              </a:buClr>
              <a:buSzPts val="1400"/>
              <a:buFont typeface="Arial"/>
              <a:buNone/>
              <a:defRPr sz="1900" b="1">
                <a:solidFill>
                  <a:schemeClr val="accent2"/>
                </a:solidFill>
              </a:defRPr>
            </a:lvl3pPr>
            <a:lvl4pPr marL="1828800" lvl="3" indent="-228600" rtl="0">
              <a:spcBef>
                <a:spcPts val="600"/>
              </a:spcBef>
              <a:spcAft>
                <a:spcPts val="0"/>
              </a:spcAft>
              <a:buClr>
                <a:schemeClr val="accent2"/>
              </a:buClr>
              <a:buSzPts val="1400"/>
              <a:buFont typeface="Arial"/>
              <a:buNone/>
              <a:defRPr sz="1600" b="1">
                <a:solidFill>
                  <a:schemeClr val="accent2"/>
                </a:solidFill>
              </a:defRPr>
            </a:lvl4pPr>
            <a:lvl5pPr marL="2286000" lvl="4" indent="-228600" rtl="0">
              <a:spcBef>
                <a:spcPts val="600"/>
              </a:spcBef>
              <a:spcAft>
                <a:spcPts val="0"/>
              </a:spcAft>
              <a:buClr>
                <a:schemeClr val="accent2"/>
              </a:buClr>
              <a:buSzPts val="1400"/>
              <a:buFont typeface="Arial"/>
              <a:buNone/>
              <a:defRPr sz="1600" b="1">
                <a:solidFill>
                  <a:schemeClr val="accent2"/>
                </a:solidFill>
              </a:defRPr>
            </a:lvl5pPr>
            <a:lvl6pPr marL="2743200" lvl="5" indent="-228600" rtl="0">
              <a:spcBef>
                <a:spcPts val="600"/>
              </a:spcBef>
              <a:spcAft>
                <a:spcPts val="0"/>
              </a:spcAft>
              <a:buClr>
                <a:schemeClr val="accent2"/>
              </a:buClr>
              <a:buSzPts val="1400"/>
              <a:buFont typeface="Arial"/>
              <a:buNone/>
              <a:defRPr sz="1600" b="1">
                <a:solidFill>
                  <a:schemeClr val="accent2"/>
                </a:solidFill>
              </a:defRPr>
            </a:lvl6pPr>
            <a:lvl7pPr marL="3200400" lvl="6" indent="-228600" rtl="0">
              <a:spcBef>
                <a:spcPts val="0"/>
              </a:spcBef>
              <a:spcAft>
                <a:spcPts val="0"/>
              </a:spcAft>
              <a:buClr>
                <a:schemeClr val="accent2"/>
              </a:buClr>
              <a:buSzPts val="1400"/>
              <a:buFont typeface="Arial"/>
              <a:buNone/>
              <a:defRPr sz="1600" b="1">
                <a:solidFill>
                  <a:schemeClr val="accent2"/>
                </a:solidFill>
              </a:defRPr>
            </a:lvl7pPr>
            <a:lvl8pPr marL="3657600" lvl="7" indent="-228600" rtl="0">
              <a:spcBef>
                <a:spcPts val="0"/>
              </a:spcBef>
              <a:spcAft>
                <a:spcPts val="0"/>
              </a:spcAft>
              <a:buClr>
                <a:schemeClr val="accent2"/>
              </a:buClr>
              <a:buSzPts val="1400"/>
              <a:buFont typeface="Arial"/>
              <a:buNone/>
              <a:defRPr sz="1600" b="1">
                <a:solidFill>
                  <a:schemeClr val="accent2"/>
                </a:solidFill>
              </a:defRPr>
            </a:lvl8pPr>
            <a:lvl9pPr marL="4114800" lvl="8" indent="-228600" rtl="0">
              <a:spcBef>
                <a:spcPts val="0"/>
              </a:spcBef>
              <a:spcAft>
                <a:spcPts val="0"/>
              </a:spcAft>
              <a:buClr>
                <a:schemeClr val="accent2"/>
              </a:buClr>
              <a:buSzPts val="1400"/>
              <a:buFont typeface="Arial"/>
              <a:buNone/>
              <a:defRPr sz="1600" b="1">
                <a:solidFill>
                  <a:schemeClr val="accent2"/>
                </a:solidFill>
              </a:defRPr>
            </a:lvl9pPr>
          </a:lstStyle>
          <a:p>
            <a:endParaRPr/>
          </a:p>
        </p:txBody>
      </p:sp>
      <p:sp>
        <p:nvSpPr>
          <p:cNvPr id="134" name="Google Shape;134;p21"/>
          <p:cNvSpPr txBox="1">
            <a:spLocks noGrp="1"/>
          </p:cNvSpPr>
          <p:nvPr>
            <p:ph type="title"/>
          </p:nvPr>
        </p:nvSpPr>
        <p:spPr>
          <a:xfrm>
            <a:off x="571500" y="132841"/>
            <a:ext cx="67212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solidFill>
                  <a:schemeClr val="accent1"/>
                </a:solidFill>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35" name="Google Shape;135;p21"/>
          <p:cNvSpPr txBox="1">
            <a:spLocks noGrp="1"/>
          </p:cNvSpPr>
          <p:nvPr>
            <p:ph type="body" idx="2"/>
          </p:nvPr>
        </p:nvSpPr>
        <p:spPr>
          <a:xfrm>
            <a:off x="571500" y="1689276"/>
            <a:ext cx="6714000" cy="2589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399"/>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spcBef>
                <a:spcPts val="300"/>
              </a:spcBef>
              <a:spcAft>
                <a:spcPts val="0"/>
              </a:spcAft>
              <a:buClr>
                <a:srgbClr val="5B5B5B"/>
              </a:buClr>
              <a:buSzPts val="1400"/>
              <a:buChar char="•"/>
              <a:defRPr>
                <a:solidFill>
                  <a:srgbClr val="5B5B5B"/>
                </a:solidFill>
              </a:defRPr>
            </a:lvl3pPr>
            <a:lvl4pPr marL="1828800" lvl="3" indent="-317500" rtl="0">
              <a:spcBef>
                <a:spcPts val="600"/>
              </a:spcBef>
              <a:spcAft>
                <a:spcPts val="0"/>
              </a:spcAft>
              <a:buClr>
                <a:srgbClr val="5B5B5B"/>
              </a:buClr>
              <a:buSzPts val="1400"/>
              <a:buChar char="•"/>
              <a:defRPr>
                <a:solidFill>
                  <a:srgbClr val="5B5B5B"/>
                </a:solidFill>
              </a:defRPr>
            </a:lvl4pPr>
            <a:lvl5pPr marL="2286000" lvl="4" indent="-228600" rtl="0">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 - Basic - Photo 1">
  <p:cSld name="Photo_Content_1">
    <p:spTree>
      <p:nvGrpSpPr>
        <p:cNvPr id="1" name="Shape 136"/>
        <p:cNvGrpSpPr/>
        <p:nvPr/>
      </p:nvGrpSpPr>
      <p:grpSpPr>
        <a:xfrm>
          <a:off x="0" y="0"/>
          <a:ext cx="0" cy="0"/>
          <a:chOff x="0" y="0"/>
          <a:chExt cx="0" cy="0"/>
        </a:xfrm>
      </p:grpSpPr>
      <p:sp>
        <p:nvSpPr>
          <p:cNvPr id="137" name="Google Shape;137;p22"/>
          <p:cNvSpPr txBox="1">
            <a:spLocks noGrp="1"/>
          </p:cNvSpPr>
          <p:nvPr>
            <p:ph type="body" idx="1"/>
          </p:nvPr>
        </p:nvSpPr>
        <p:spPr>
          <a:xfrm>
            <a:off x="571499" y="1079525"/>
            <a:ext cx="67182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Font typeface="Arial"/>
              <a:buNone/>
              <a:defRPr sz="2400" b="0">
                <a:solidFill>
                  <a:schemeClr val="accent2"/>
                </a:solidFill>
                <a:latin typeface="Arial"/>
                <a:ea typeface="Arial"/>
                <a:cs typeface="Arial"/>
                <a:sym typeface="Arial"/>
              </a:defRPr>
            </a:lvl1pPr>
            <a:lvl2pPr marL="914400" lvl="1" indent="-228600" rtl="0">
              <a:spcBef>
                <a:spcPts val="0"/>
              </a:spcBef>
              <a:spcAft>
                <a:spcPts val="0"/>
              </a:spcAft>
              <a:buClr>
                <a:schemeClr val="accent2"/>
              </a:buClr>
              <a:buSzPts val="1800"/>
              <a:buFont typeface="Arial"/>
              <a:buNone/>
              <a:defRPr sz="2000" b="1">
                <a:solidFill>
                  <a:schemeClr val="accent2"/>
                </a:solidFill>
              </a:defRPr>
            </a:lvl2pPr>
            <a:lvl3pPr marL="1371600" lvl="2" indent="-228600" rtl="0">
              <a:spcBef>
                <a:spcPts val="300"/>
              </a:spcBef>
              <a:spcAft>
                <a:spcPts val="0"/>
              </a:spcAft>
              <a:buClr>
                <a:schemeClr val="accent2"/>
              </a:buClr>
              <a:buSzPts val="1400"/>
              <a:buFont typeface="Arial"/>
              <a:buNone/>
              <a:defRPr sz="1900" b="1">
                <a:solidFill>
                  <a:schemeClr val="accent2"/>
                </a:solidFill>
              </a:defRPr>
            </a:lvl3pPr>
            <a:lvl4pPr marL="1828800" lvl="3" indent="-228600" rtl="0">
              <a:spcBef>
                <a:spcPts val="600"/>
              </a:spcBef>
              <a:spcAft>
                <a:spcPts val="0"/>
              </a:spcAft>
              <a:buClr>
                <a:schemeClr val="accent2"/>
              </a:buClr>
              <a:buSzPts val="1400"/>
              <a:buFont typeface="Arial"/>
              <a:buNone/>
              <a:defRPr sz="1600" b="1">
                <a:solidFill>
                  <a:schemeClr val="accent2"/>
                </a:solidFill>
              </a:defRPr>
            </a:lvl4pPr>
            <a:lvl5pPr marL="2286000" lvl="4" indent="-228600" rtl="0">
              <a:spcBef>
                <a:spcPts val="600"/>
              </a:spcBef>
              <a:spcAft>
                <a:spcPts val="0"/>
              </a:spcAft>
              <a:buClr>
                <a:schemeClr val="accent2"/>
              </a:buClr>
              <a:buSzPts val="1400"/>
              <a:buFont typeface="Arial"/>
              <a:buNone/>
              <a:defRPr sz="1600" b="1">
                <a:solidFill>
                  <a:schemeClr val="accent2"/>
                </a:solidFill>
              </a:defRPr>
            </a:lvl5pPr>
            <a:lvl6pPr marL="2743200" lvl="5" indent="-228600" rtl="0">
              <a:spcBef>
                <a:spcPts val="600"/>
              </a:spcBef>
              <a:spcAft>
                <a:spcPts val="0"/>
              </a:spcAft>
              <a:buClr>
                <a:schemeClr val="accent2"/>
              </a:buClr>
              <a:buSzPts val="1400"/>
              <a:buFont typeface="Arial"/>
              <a:buNone/>
              <a:defRPr sz="1600" b="1">
                <a:solidFill>
                  <a:schemeClr val="accent2"/>
                </a:solidFill>
              </a:defRPr>
            </a:lvl6pPr>
            <a:lvl7pPr marL="3200400" lvl="6" indent="-228600" rtl="0">
              <a:spcBef>
                <a:spcPts val="0"/>
              </a:spcBef>
              <a:spcAft>
                <a:spcPts val="0"/>
              </a:spcAft>
              <a:buClr>
                <a:schemeClr val="accent2"/>
              </a:buClr>
              <a:buSzPts val="1400"/>
              <a:buFont typeface="Arial"/>
              <a:buNone/>
              <a:defRPr sz="1600" b="1">
                <a:solidFill>
                  <a:schemeClr val="accent2"/>
                </a:solidFill>
              </a:defRPr>
            </a:lvl7pPr>
            <a:lvl8pPr marL="3657600" lvl="7" indent="-228600" rtl="0">
              <a:spcBef>
                <a:spcPts val="0"/>
              </a:spcBef>
              <a:spcAft>
                <a:spcPts val="0"/>
              </a:spcAft>
              <a:buClr>
                <a:schemeClr val="accent2"/>
              </a:buClr>
              <a:buSzPts val="1400"/>
              <a:buFont typeface="Arial"/>
              <a:buNone/>
              <a:defRPr sz="1600" b="1">
                <a:solidFill>
                  <a:schemeClr val="accent2"/>
                </a:solidFill>
              </a:defRPr>
            </a:lvl8pPr>
            <a:lvl9pPr marL="4114800" lvl="8" indent="-228600" rtl="0">
              <a:spcBef>
                <a:spcPts val="0"/>
              </a:spcBef>
              <a:spcAft>
                <a:spcPts val="0"/>
              </a:spcAft>
              <a:buClr>
                <a:schemeClr val="accent2"/>
              </a:buClr>
              <a:buSzPts val="1400"/>
              <a:buFont typeface="Arial"/>
              <a:buNone/>
              <a:defRPr sz="1600" b="1">
                <a:solidFill>
                  <a:schemeClr val="accent2"/>
                </a:solidFill>
              </a:defRPr>
            </a:lvl9pPr>
          </a:lstStyle>
          <a:p>
            <a:endParaRPr/>
          </a:p>
        </p:txBody>
      </p:sp>
      <p:sp>
        <p:nvSpPr>
          <p:cNvPr id="138" name="Google Shape;138;p22"/>
          <p:cNvSpPr txBox="1">
            <a:spLocks noGrp="1"/>
          </p:cNvSpPr>
          <p:nvPr>
            <p:ph type="title"/>
          </p:nvPr>
        </p:nvSpPr>
        <p:spPr>
          <a:xfrm>
            <a:off x="571500" y="132841"/>
            <a:ext cx="67212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solidFill>
                  <a:schemeClr val="accent1"/>
                </a:solidFill>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39" name="Google Shape;139;p22"/>
          <p:cNvSpPr txBox="1">
            <a:spLocks noGrp="1"/>
          </p:cNvSpPr>
          <p:nvPr>
            <p:ph type="body" idx="2"/>
          </p:nvPr>
        </p:nvSpPr>
        <p:spPr>
          <a:xfrm>
            <a:off x="571500" y="1689276"/>
            <a:ext cx="6714000" cy="2589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399"/>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spcBef>
                <a:spcPts val="300"/>
              </a:spcBef>
              <a:spcAft>
                <a:spcPts val="0"/>
              </a:spcAft>
              <a:buClr>
                <a:srgbClr val="5B5B5B"/>
              </a:buClr>
              <a:buSzPts val="1400"/>
              <a:buChar char="•"/>
              <a:defRPr>
                <a:solidFill>
                  <a:srgbClr val="5B5B5B"/>
                </a:solidFill>
              </a:defRPr>
            </a:lvl3pPr>
            <a:lvl4pPr marL="1828800" lvl="3" indent="-317500" rtl="0">
              <a:spcBef>
                <a:spcPts val="600"/>
              </a:spcBef>
              <a:spcAft>
                <a:spcPts val="0"/>
              </a:spcAft>
              <a:buClr>
                <a:srgbClr val="5B5B5B"/>
              </a:buClr>
              <a:buSzPts val="1400"/>
              <a:buChar char="•"/>
              <a:defRPr>
                <a:solidFill>
                  <a:srgbClr val="5B5B5B"/>
                </a:solidFill>
              </a:defRPr>
            </a:lvl4pPr>
            <a:lvl5pPr marL="2286000" lvl="4" indent="-228600" rtl="0">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40" name="Google Shape;140;p22"/>
          <p:cNvSpPr txBox="1">
            <a:spLocks noGrp="1"/>
          </p:cNvSpPr>
          <p:nvPr>
            <p:ph type="ftr" idx="11"/>
          </p:nvPr>
        </p:nvSpPr>
        <p:spPr>
          <a:xfrm>
            <a:off x="577850" y="6498167"/>
            <a:ext cx="10587000" cy="181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1400"/>
              <a:buFont typeface="Arial"/>
              <a:buNone/>
              <a:defRPr sz="1100" b="0" i="0" u="none" strike="noStrike" cap="none">
                <a:solidFill>
                  <a:schemeClr val="accent2"/>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1" marR="0" lvl="2" indent="-1256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5"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7"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8" marR="0" lvl="7" indent="-1221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141" name="Google Shape;141;p22"/>
          <p:cNvSpPr/>
          <p:nvPr/>
        </p:nvSpPr>
        <p:spPr>
          <a:xfrm>
            <a:off x="7857550" y="-1500"/>
            <a:ext cx="4331400" cy="68580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FFFFFF"/>
                </a:solidFill>
              </a:rPr>
              <a:t>Crop Your Image To </a:t>
            </a:r>
            <a:br>
              <a:rPr lang="en-US" sz="2400">
                <a:solidFill>
                  <a:srgbClr val="FFFFFF"/>
                </a:solidFill>
              </a:rPr>
            </a:br>
            <a:r>
              <a:rPr lang="en-US" sz="2400">
                <a:solidFill>
                  <a:srgbClr val="FFFFFF"/>
                </a:solidFill>
              </a:rPr>
              <a:t>this Space For A Photo slide</a:t>
            </a:r>
            <a:endParaRPr sz="2400">
              <a:solidFill>
                <a:srgbClr val="FFFFFF"/>
              </a:solidFill>
            </a:endParaRPr>
          </a:p>
          <a:p>
            <a:pPr marL="0" lvl="0" indent="0" algn="ctr" rtl="0">
              <a:spcBef>
                <a:spcPts val="0"/>
              </a:spcBef>
              <a:spcAft>
                <a:spcPts val="0"/>
              </a:spcAft>
              <a:buNone/>
            </a:pPr>
            <a:endParaRPr sz="2400">
              <a:solidFill>
                <a:srgbClr val="FFFFFF"/>
              </a:solidFill>
            </a:endParaRPr>
          </a:p>
          <a:p>
            <a:pPr marL="0" lvl="0" indent="0" algn="ctr" rtl="0">
              <a:spcBef>
                <a:spcPts val="0"/>
              </a:spcBef>
              <a:spcAft>
                <a:spcPts val="0"/>
              </a:spcAft>
              <a:buNone/>
            </a:pPr>
            <a:r>
              <a:rPr lang="en-US" sz="2400">
                <a:solidFill>
                  <a:srgbClr val="FFFFFF"/>
                </a:solidFill>
              </a:rPr>
              <a:t>Or place a shape the color of your Product Cloud</a:t>
            </a:r>
            <a:endParaRPr sz="2400">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R - Segue_Slide_Blue Mountain">
  <p:cSld name="Segue_slide_4">
    <p:bg>
      <p:bgPr>
        <a:solidFill>
          <a:srgbClr val="178BD1"/>
        </a:solidFill>
        <a:effectLst/>
      </p:bgPr>
    </p:bg>
    <p:spTree>
      <p:nvGrpSpPr>
        <p:cNvPr id="1" name="Shape 142"/>
        <p:cNvGrpSpPr/>
        <p:nvPr/>
      </p:nvGrpSpPr>
      <p:grpSpPr>
        <a:xfrm>
          <a:off x="0" y="0"/>
          <a:ext cx="0" cy="0"/>
          <a:chOff x="0" y="0"/>
          <a:chExt cx="0" cy="0"/>
        </a:xfrm>
      </p:grpSpPr>
      <p:sp>
        <p:nvSpPr>
          <p:cNvPr id="143" name="Google Shape;143;p23"/>
          <p:cNvSpPr txBox="1">
            <a:spLocks noGrp="1"/>
          </p:cNvSpPr>
          <p:nvPr>
            <p:ph type="ctrTitle"/>
          </p:nvPr>
        </p:nvSpPr>
        <p:spPr>
          <a:xfrm>
            <a:off x="4131625" y="1926275"/>
            <a:ext cx="6760500" cy="1994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4800"/>
              <a:buNone/>
              <a:defRPr sz="4800" b="0" i="0" u="none" strike="noStrike" cap="none">
                <a:solidFill>
                  <a:schemeClr val="lt1"/>
                </a:solidFil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
        <p:nvSpPr>
          <p:cNvPr id="144" name="Google Shape;144;p23"/>
          <p:cNvSpPr txBox="1">
            <a:spLocks noGrp="1"/>
          </p:cNvSpPr>
          <p:nvPr>
            <p:ph type="body" idx="1"/>
          </p:nvPr>
        </p:nvSpPr>
        <p:spPr>
          <a:xfrm>
            <a:off x="554972" y="3850525"/>
            <a:ext cx="10420200" cy="7158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rgbClr val="FFFFFF"/>
              </a:buClr>
              <a:buSzPts val="2000"/>
              <a:buFont typeface="Arial"/>
              <a:buNone/>
              <a:defRPr sz="2400" b="0">
                <a:solidFill>
                  <a:srgbClr val="FFFFFF"/>
                </a:solidFill>
                <a:latin typeface="Arial"/>
                <a:ea typeface="Arial"/>
                <a:cs typeface="Arial"/>
                <a:sym typeface="Arial"/>
              </a:defRPr>
            </a:lvl1pPr>
            <a:lvl2pPr marL="914400" lvl="1" indent="-228600" rtl="0">
              <a:spcBef>
                <a:spcPts val="0"/>
              </a:spcBef>
              <a:spcAft>
                <a:spcPts val="0"/>
              </a:spcAft>
              <a:buSzPts val="1800"/>
              <a:buFont typeface="Arial"/>
              <a:buNone/>
              <a:defRPr sz="2000" b="1"/>
            </a:lvl2pPr>
            <a:lvl3pPr marL="1371600" lvl="2" indent="-228600" rtl="0">
              <a:spcBef>
                <a:spcPts val="300"/>
              </a:spcBef>
              <a:spcAft>
                <a:spcPts val="0"/>
              </a:spcAft>
              <a:buSzPts val="1400"/>
              <a:buFont typeface="Arial"/>
              <a:buNone/>
              <a:defRPr sz="1900" b="1"/>
            </a:lvl3pPr>
            <a:lvl4pPr marL="1828800" lvl="3" indent="-228600" rtl="0">
              <a:spcBef>
                <a:spcPts val="600"/>
              </a:spcBef>
              <a:spcAft>
                <a:spcPts val="0"/>
              </a:spcAft>
              <a:buSzPts val="1400"/>
              <a:buFont typeface="Arial"/>
              <a:buNone/>
              <a:defRPr sz="1600" b="1"/>
            </a:lvl4pPr>
            <a:lvl5pPr marL="2286000" lvl="4" indent="-228600" rtl="0">
              <a:spcBef>
                <a:spcPts val="600"/>
              </a:spcBef>
              <a:spcAft>
                <a:spcPts val="0"/>
              </a:spcAft>
              <a:buSzPts val="1400"/>
              <a:buFont typeface="Arial"/>
              <a:buNone/>
              <a:defRPr sz="1600" b="1"/>
            </a:lvl5pPr>
            <a:lvl6pPr marL="2743200" lvl="5" indent="-228600" rtl="0">
              <a:spcBef>
                <a:spcPts val="600"/>
              </a:spcBef>
              <a:spcAft>
                <a:spcPts val="0"/>
              </a:spcAft>
              <a:buSzPts val="1400"/>
              <a:buFont typeface="Arial"/>
              <a:buNone/>
              <a:defRPr sz="1600" b="1"/>
            </a:lvl6pPr>
            <a:lvl7pPr marL="3200400" lvl="6" indent="-228600" rtl="0">
              <a:spcBef>
                <a:spcPts val="0"/>
              </a:spcBef>
              <a:spcAft>
                <a:spcPts val="0"/>
              </a:spcAft>
              <a:buSzPts val="1400"/>
              <a:buFont typeface="Arial"/>
              <a:buNone/>
              <a:defRPr sz="1600" b="1"/>
            </a:lvl7pPr>
            <a:lvl8pPr marL="3657600" lvl="7" indent="-228600" rtl="0">
              <a:spcBef>
                <a:spcPts val="0"/>
              </a:spcBef>
              <a:spcAft>
                <a:spcPts val="0"/>
              </a:spcAft>
              <a:buSzPts val="1400"/>
              <a:buFont typeface="Arial"/>
              <a:buNone/>
              <a:defRPr sz="1600" b="1"/>
            </a:lvl8pPr>
            <a:lvl9pPr marL="4114800" lvl="8" indent="-228600" rtl="0">
              <a:spcBef>
                <a:spcPts val="0"/>
              </a:spcBef>
              <a:spcAft>
                <a:spcPts val="0"/>
              </a:spcAft>
              <a:buSzPts val="1400"/>
              <a:buFont typeface="Arial"/>
              <a:buNone/>
              <a:defRPr sz="1600" b="1"/>
            </a:lvl9pPr>
          </a:lstStyle>
          <a:p>
            <a:endParaRPr/>
          </a:p>
        </p:txBody>
      </p:sp>
      <p:sp>
        <p:nvSpPr>
          <p:cNvPr id="145" name="Google Shape;145;p23"/>
          <p:cNvSpPr txBox="1">
            <a:spLocks noGrp="1"/>
          </p:cNvSpPr>
          <p:nvPr>
            <p:ph type="body" idx="2"/>
          </p:nvPr>
        </p:nvSpPr>
        <p:spPr>
          <a:xfrm>
            <a:off x="4123523" y="3862863"/>
            <a:ext cx="7470300" cy="715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2000"/>
              <a:buFont typeface="Arial"/>
              <a:buNone/>
              <a:defRPr sz="2400" b="0" i="0" u="none" strike="noStrike" cap="none">
                <a:solidFill>
                  <a:schemeClr val="lt1"/>
                </a:solidFill>
                <a:latin typeface="Arial"/>
                <a:ea typeface="Arial"/>
                <a:cs typeface="Arial"/>
                <a:sym typeface="Arial"/>
              </a:defRPr>
            </a:lvl1pPr>
            <a:lvl2pPr marL="914400" marR="0" lvl="1" indent="-228600" algn="l" rtl="0">
              <a:spcBef>
                <a:spcPts val="200"/>
              </a:spcBef>
              <a:spcAft>
                <a:spcPts val="0"/>
              </a:spcAft>
              <a:buClr>
                <a:schemeClr val="accent2"/>
              </a:buClr>
              <a:buSzPts val="1800"/>
              <a:buFont typeface="Arial"/>
              <a:buNone/>
              <a:defRPr sz="2000" b="1" i="0" u="none" strike="noStrike" cap="none">
                <a:solidFill>
                  <a:schemeClr val="accent2"/>
                </a:solidFill>
                <a:latin typeface="Arial"/>
                <a:ea typeface="Arial"/>
                <a:cs typeface="Arial"/>
                <a:sym typeface="Arial"/>
              </a:defRPr>
            </a:lvl2pPr>
            <a:lvl3pPr marL="1371600" marR="0" lvl="2" indent="-228600" algn="l" rtl="0">
              <a:spcBef>
                <a:spcPts val="600"/>
              </a:spcBef>
              <a:spcAft>
                <a:spcPts val="0"/>
              </a:spcAft>
              <a:buClr>
                <a:schemeClr val="accent2"/>
              </a:buClr>
              <a:buSzPts val="1400"/>
              <a:buFont typeface="Arial"/>
              <a:buNone/>
              <a:defRPr sz="1800" b="1" i="0" u="none" strike="noStrike" cap="none">
                <a:solidFill>
                  <a:schemeClr val="accent2"/>
                </a:solidFill>
                <a:latin typeface="Arial"/>
                <a:ea typeface="Arial"/>
                <a:cs typeface="Arial"/>
                <a:sym typeface="Arial"/>
              </a:defRPr>
            </a:lvl3pPr>
            <a:lvl4pPr marL="1828800" marR="0" lvl="3" indent="-228600" algn="l" rtl="0">
              <a:spcBef>
                <a:spcPts val="600"/>
              </a:spcBef>
              <a:spcAft>
                <a:spcPts val="0"/>
              </a:spcAft>
              <a:buClr>
                <a:schemeClr val="accent2"/>
              </a:buClr>
              <a:buSzPts val="1400"/>
              <a:buFont typeface="Arial"/>
              <a:buNone/>
              <a:defRPr sz="16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Clr>
                <a:srgbClr val="7F7F7F"/>
              </a:buClr>
              <a:buSzPts val="1400"/>
              <a:buFont typeface="Arial"/>
              <a:buNone/>
              <a:defRPr sz="1600" b="1" i="0" u="none" strike="noStrike" cap="none">
                <a:solidFill>
                  <a:srgbClr val="5C656A"/>
                </a:solidFill>
                <a:latin typeface="Arial"/>
                <a:ea typeface="Arial"/>
                <a:cs typeface="Arial"/>
                <a:sym typeface="Arial"/>
              </a:defRPr>
            </a:lvl5pPr>
            <a:lvl6pPr marL="2743200" marR="0" lvl="5" indent="-228600" algn="l" rtl="0">
              <a:spcBef>
                <a:spcPts val="60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9pPr>
          </a:lstStyle>
          <a:p>
            <a:endParaRPr/>
          </a:p>
        </p:txBody>
      </p:sp>
      <p:sp>
        <p:nvSpPr>
          <p:cNvPr id="146" name="Google Shape;146;p23"/>
          <p:cNvSpPr/>
          <p:nvPr/>
        </p:nvSpPr>
        <p:spPr>
          <a:xfrm>
            <a:off x="10198651" y="-567871"/>
            <a:ext cx="2872200" cy="1992600"/>
          </a:xfrm>
          <a:custGeom>
            <a:avLst/>
            <a:gdLst/>
            <a:ahLst/>
            <a:cxnLst/>
            <a:rect l="l" t="t" r="r" b="b"/>
            <a:pathLst>
              <a:path w="120000" h="120000" extrusionOk="0">
                <a:moveTo>
                  <a:pt x="49950" y="13094"/>
                </a:moveTo>
                <a:cubicBezTo>
                  <a:pt x="53822" y="7327"/>
                  <a:pt x="59205" y="3766"/>
                  <a:pt x="65155" y="3766"/>
                </a:cubicBezTo>
                <a:cubicBezTo>
                  <a:pt x="73083" y="3766"/>
                  <a:pt x="79983" y="10077"/>
                  <a:pt x="83672" y="19433"/>
                </a:cubicBezTo>
                <a:cubicBezTo>
                  <a:pt x="86866" y="17394"/>
                  <a:pt x="90411" y="16266"/>
                  <a:pt x="94133" y="16266"/>
                </a:cubicBezTo>
                <a:cubicBezTo>
                  <a:pt x="108422" y="16266"/>
                  <a:pt x="120000" y="32955"/>
                  <a:pt x="120000" y="53544"/>
                </a:cubicBezTo>
                <a:cubicBezTo>
                  <a:pt x="120000" y="74127"/>
                  <a:pt x="108422" y="90811"/>
                  <a:pt x="94133" y="90811"/>
                </a:cubicBezTo>
                <a:cubicBezTo>
                  <a:pt x="92383" y="90811"/>
                  <a:pt x="90688" y="90555"/>
                  <a:pt x="89033" y="90088"/>
                </a:cubicBezTo>
                <a:cubicBezTo>
                  <a:pt x="85783" y="98344"/>
                  <a:pt x="79616" y="103933"/>
                  <a:pt x="72527" y="103933"/>
                </a:cubicBezTo>
                <a:cubicBezTo>
                  <a:pt x="69555" y="103933"/>
                  <a:pt x="66744" y="102961"/>
                  <a:pt x="64244" y="101211"/>
                </a:cubicBezTo>
                <a:cubicBezTo>
                  <a:pt x="60966" y="112272"/>
                  <a:pt x="53322" y="120000"/>
                  <a:pt x="44394" y="120000"/>
                </a:cubicBezTo>
                <a:cubicBezTo>
                  <a:pt x="35100" y="120000"/>
                  <a:pt x="27194" y="111588"/>
                  <a:pt x="24155" y="99816"/>
                </a:cubicBezTo>
                <a:cubicBezTo>
                  <a:pt x="22822" y="100222"/>
                  <a:pt x="21444" y="100444"/>
                  <a:pt x="20033" y="100444"/>
                </a:cubicBezTo>
                <a:cubicBezTo>
                  <a:pt x="8972" y="100444"/>
                  <a:pt x="0" y="87488"/>
                  <a:pt x="0" y="71522"/>
                </a:cubicBezTo>
                <a:cubicBezTo>
                  <a:pt x="0" y="60822"/>
                  <a:pt x="4027" y="51494"/>
                  <a:pt x="10005" y="46483"/>
                </a:cubicBezTo>
                <a:cubicBezTo>
                  <a:pt x="8761" y="42438"/>
                  <a:pt x="8083" y="37950"/>
                  <a:pt x="8083" y="33255"/>
                </a:cubicBezTo>
                <a:cubicBezTo>
                  <a:pt x="8083" y="14888"/>
                  <a:pt x="18511" y="0"/>
                  <a:pt x="31383" y="0"/>
                </a:cubicBezTo>
                <a:cubicBezTo>
                  <a:pt x="38966" y="0"/>
                  <a:pt x="45683" y="5138"/>
                  <a:pt x="49950" y="13094"/>
                </a:cubicBezTo>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None/>
            </a:pPr>
            <a:endParaRPr sz="900">
              <a:solidFill>
                <a:schemeClr val="dk1"/>
              </a:solidFill>
              <a:latin typeface="Arial"/>
              <a:ea typeface="Arial"/>
              <a:cs typeface="Arial"/>
              <a:sym typeface="Arial"/>
            </a:endParaRPr>
          </a:p>
        </p:txBody>
      </p:sp>
      <p:pic>
        <p:nvPicPr>
          <p:cNvPr id="147" name="Google Shape;147;p23"/>
          <p:cNvPicPr preferRelativeResize="0"/>
          <p:nvPr/>
        </p:nvPicPr>
        <p:blipFill rotWithShape="1">
          <a:blip r:embed="rId2">
            <a:alphaModFix/>
          </a:blip>
          <a:srcRect/>
          <a:stretch/>
        </p:blipFill>
        <p:spPr>
          <a:xfrm>
            <a:off x="11008523" y="537373"/>
            <a:ext cx="661500" cy="463200"/>
          </a:xfrm>
          <a:prstGeom prst="rect">
            <a:avLst/>
          </a:prstGeom>
          <a:noFill/>
          <a:ln>
            <a:noFill/>
          </a:ln>
        </p:spPr>
      </p:pic>
      <p:grpSp>
        <p:nvGrpSpPr>
          <p:cNvPr id="148" name="Google Shape;148;p23"/>
          <p:cNvGrpSpPr/>
          <p:nvPr/>
        </p:nvGrpSpPr>
        <p:grpSpPr>
          <a:xfrm>
            <a:off x="-4178923" y="1354534"/>
            <a:ext cx="9390072" cy="5503500"/>
            <a:chOff x="0" y="0"/>
            <a:chExt cx="18783900" cy="11007000"/>
          </a:xfrm>
        </p:grpSpPr>
        <p:sp>
          <p:nvSpPr>
            <p:cNvPr id="149" name="Google Shape;149;p23"/>
            <p:cNvSpPr/>
            <p:nvPr/>
          </p:nvSpPr>
          <p:spPr>
            <a:xfrm>
              <a:off x="0" y="0"/>
              <a:ext cx="18783900" cy="11007000"/>
            </a:xfrm>
            <a:custGeom>
              <a:avLst/>
              <a:gdLst/>
              <a:ahLst/>
              <a:cxnLst/>
              <a:rect l="l" t="t" r="r" b="b"/>
              <a:pathLst>
                <a:path w="120000" h="120000" extrusionOk="0">
                  <a:moveTo>
                    <a:pt x="0" y="120000"/>
                  </a:moveTo>
                  <a:lnTo>
                    <a:pt x="5766" y="89577"/>
                  </a:lnTo>
                  <a:lnTo>
                    <a:pt x="10744" y="92261"/>
                  </a:lnTo>
                  <a:lnTo>
                    <a:pt x="12838" y="83766"/>
                  </a:lnTo>
                  <a:lnTo>
                    <a:pt x="15166" y="83766"/>
                  </a:lnTo>
                  <a:lnTo>
                    <a:pt x="23594" y="53350"/>
                  </a:lnTo>
                  <a:lnTo>
                    <a:pt x="42872" y="37177"/>
                  </a:lnTo>
                  <a:lnTo>
                    <a:pt x="62005" y="583"/>
                  </a:lnTo>
                  <a:lnTo>
                    <a:pt x="69961" y="3311"/>
                  </a:lnTo>
                  <a:lnTo>
                    <a:pt x="72627" y="0"/>
                  </a:lnTo>
                  <a:lnTo>
                    <a:pt x="78077" y="18488"/>
                  </a:lnTo>
                  <a:lnTo>
                    <a:pt x="87788" y="59666"/>
                  </a:lnTo>
                  <a:lnTo>
                    <a:pt x="92927" y="55605"/>
                  </a:lnTo>
                  <a:lnTo>
                    <a:pt x="102705" y="83322"/>
                  </a:lnTo>
                  <a:lnTo>
                    <a:pt x="106900" y="84511"/>
                  </a:lnTo>
                  <a:lnTo>
                    <a:pt x="120000" y="120000"/>
                  </a:lnTo>
                  <a:cubicBezTo>
                    <a:pt x="120000" y="120000"/>
                    <a:pt x="0" y="120000"/>
                    <a:pt x="0" y="120000"/>
                  </a:cubicBezTo>
                  <a:close/>
                </a:path>
              </a:pathLst>
            </a:custGeom>
            <a:gradFill>
              <a:gsLst>
                <a:gs pos="0">
                  <a:srgbClr val="00B2A9"/>
                </a:gs>
                <a:gs pos="61890">
                  <a:srgbClr val="00A59C"/>
                </a:gs>
                <a:gs pos="100000">
                  <a:srgbClr val="009790"/>
                </a:gs>
              </a:gsLst>
              <a:lin ang="5400012" scaled="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pic>
          <p:nvPicPr>
            <p:cNvPr id="150" name="Google Shape;150;p23"/>
            <p:cNvPicPr preferRelativeResize="0"/>
            <p:nvPr/>
          </p:nvPicPr>
          <p:blipFill rotWithShape="1">
            <a:blip r:embed="rId3">
              <a:alphaModFix amt="18400"/>
            </a:blip>
            <a:srcRect l="16128" t="1550" r="56760" b="1550"/>
            <a:stretch/>
          </p:blipFill>
          <p:spPr>
            <a:xfrm>
              <a:off x="0" y="0"/>
              <a:ext cx="18783600" cy="11007000"/>
            </a:xfrm>
            <a:custGeom>
              <a:avLst/>
              <a:gdLst/>
              <a:ahLst/>
              <a:cxnLst/>
              <a:rect l="l" t="t" r="r" b="b"/>
              <a:pathLst>
                <a:path w="120000" h="120000" extrusionOk="0">
                  <a:moveTo>
                    <a:pt x="72627" y="0"/>
                  </a:moveTo>
                  <a:lnTo>
                    <a:pt x="69955" y="3311"/>
                  </a:lnTo>
                  <a:lnTo>
                    <a:pt x="62005" y="583"/>
                  </a:lnTo>
                  <a:lnTo>
                    <a:pt x="42866" y="37177"/>
                  </a:lnTo>
                  <a:lnTo>
                    <a:pt x="23594" y="53350"/>
                  </a:lnTo>
                  <a:lnTo>
                    <a:pt x="15166" y="83766"/>
                  </a:lnTo>
                  <a:lnTo>
                    <a:pt x="12838" y="83766"/>
                  </a:lnTo>
                  <a:lnTo>
                    <a:pt x="10744" y="92261"/>
                  </a:lnTo>
                  <a:lnTo>
                    <a:pt x="5761" y="89577"/>
                  </a:lnTo>
                  <a:lnTo>
                    <a:pt x="0" y="120000"/>
                  </a:lnTo>
                  <a:cubicBezTo>
                    <a:pt x="0" y="120000"/>
                    <a:pt x="120000" y="120000"/>
                    <a:pt x="120000" y="120000"/>
                  </a:cubicBezTo>
                  <a:lnTo>
                    <a:pt x="106900" y="84511"/>
                  </a:lnTo>
                  <a:lnTo>
                    <a:pt x="102705" y="83322"/>
                  </a:lnTo>
                  <a:lnTo>
                    <a:pt x="92927" y="55605"/>
                  </a:lnTo>
                  <a:lnTo>
                    <a:pt x="87788" y="59666"/>
                  </a:lnTo>
                  <a:lnTo>
                    <a:pt x="78077" y="18488"/>
                  </a:lnTo>
                  <a:lnTo>
                    <a:pt x="72627" y="0"/>
                  </a:lnTo>
                  <a:close/>
                </a:path>
              </a:pathLst>
            </a:custGeom>
            <a:noFill/>
            <a:ln>
              <a:noFill/>
            </a:ln>
          </p:spPr>
        </p:pic>
        <p:sp>
          <p:nvSpPr>
            <p:cNvPr id="151" name="Google Shape;151;p23"/>
            <p:cNvSpPr/>
            <p:nvPr/>
          </p:nvSpPr>
          <p:spPr>
            <a:xfrm>
              <a:off x="6718541" y="45704"/>
              <a:ext cx="3063900" cy="3356700"/>
            </a:xfrm>
            <a:custGeom>
              <a:avLst/>
              <a:gdLst/>
              <a:ahLst/>
              <a:cxnLst/>
              <a:rect l="l" t="t" r="r" b="b"/>
              <a:pathLst>
                <a:path w="120000" h="120000" extrusionOk="0">
                  <a:moveTo>
                    <a:pt x="117305" y="0"/>
                  </a:moveTo>
                  <a:lnTo>
                    <a:pt x="120000" y="70483"/>
                  </a:lnTo>
                  <a:lnTo>
                    <a:pt x="0" y="120000"/>
                  </a:lnTo>
                  <a:cubicBezTo>
                    <a:pt x="0" y="120000"/>
                    <a:pt x="117305" y="0"/>
                    <a:pt x="117305" y="0"/>
                  </a:cubicBezTo>
                  <a:close/>
                </a:path>
              </a:pathLst>
            </a:custGeom>
            <a:gradFill>
              <a:gsLst>
                <a:gs pos="0">
                  <a:srgbClr val="009790"/>
                </a:gs>
                <a:gs pos="38110">
                  <a:srgbClr val="00A59C"/>
                </a:gs>
                <a:gs pos="100000">
                  <a:srgbClr val="00B2A9"/>
                </a:gs>
              </a:gsLst>
              <a:path path="circle">
                <a:fillToRect l="100000" b="100000"/>
              </a:path>
              <a:tileRect t="-100000" r="-10000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2" name="Google Shape;152;p23"/>
            <p:cNvSpPr/>
            <p:nvPr/>
          </p:nvSpPr>
          <p:spPr>
            <a:xfrm>
              <a:off x="0" y="3404975"/>
              <a:ext cx="6710400" cy="7596600"/>
            </a:xfrm>
            <a:custGeom>
              <a:avLst/>
              <a:gdLst/>
              <a:ahLst/>
              <a:cxnLst/>
              <a:rect l="l" t="t" r="r" b="b"/>
              <a:pathLst>
                <a:path w="120000" h="120000" extrusionOk="0">
                  <a:moveTo>
                    <a:pt x="79233" y="42050"/>
                  </a:moveTo>
                  <a:lnTo>
                    <a:pt x="105144" y="32583"/>
                  </a:lnTo>
                  <a:lnTo>
                    <a:pt x="120000" y="0"/>
                  </a:lnTo>
                  <a:lnTo>
                    <a:pt x="66038" y="23427"/>
                  </a:lnTo>
                  <a:lnTo>
                    <a:pt x="42455" y="67500"/>
                  </a:lnTo>
                  <a:lnTo>
                    <a:pt x="35938" y="67500"/>
                  </a:lnTo>
                  <a:lnTo>
                    <a:pt x="30072" y="79811"/>
                  </a:lnTo>
                  <a:lnTo>
                    <a:pt x="16133" y="75922"/>
                  </a:lnTo>
                  <a:lnTo>
                    <a:pt x="0" y="120000"/>
                  </a:lnTo>
                  <a:lnTo>
                    <a:pt x="40955" y="120000"/>
                  </a:lnTo>
                  <a:lnTo>
                    <a:pt x="70922" y="89988"/>
                  </a:lnTo>
                  <a:cubicBezTo>
                    <a:pt x="70922" y="89988"/>
                    <a:pt x="79233" y="42050"/>
                    <a:pt x="79233" y="42050"/>
                  </a:cubicBezTo>
                  <a:close/>
                </a:path>
              </a:pathLst>
            </a:custGeom>
            <a:gradFill>
              <a:gsLst>
                <a:gs pos="0">
                  <a:srgbClr val="009C95"/>
                </a:gs>
                <a:gs pos="100000">
                  <a:srgbClr val="007F78"/>
                </a:gs>
              </a:gsLst>
              <a:lin ang="6133628" scaled="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3" name="Google Shape;153;p23"/>
            <p:cNvSpPr/>
            <p:nvPr/>
          </p:nvSpPr>
          <p:spPr>
            <a:xfrm>
              <a:off x="1770741" y="4890367"/>
              <a:ext cx="1318800" cy="2790000"/>
            </a:xfrm>
            <a:custGeom>
              <a:avLst/>
              <a:gdLst/>
              <a:ahLst/>
              <a:cxnLst/>
              <a:rect l="l" t="t" r="r" b="b"/>
              <a:pathLst>
                <a:path w="120000" h="120000" extrusionOk="0">
                  <a:moveTo>
                    <a:pt x="120000" y="0"/>
                  </a:moveTo>
                  <a:lnTo>
                    <a:pt x="94972" y="94272"/>
                  </a:lnTo>
                  <a:lnTo>
                    <a:pt x="0" y="120000"/>
                  </a:lnTo>
                  <a:cubicBezTo>
                    <a:pt x="0" y="120000"/>
                    <a:pt x="120000" y="0"/>
                    <a:pt x="120000" y="0"/>
                  </a:cubicBezTo>
                  <a:close/>
                </a:path>
              </a:pathLst>
            </a:custGeom>
            <a:solidFill>
              <a:srgbClr val="007F79"/>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4" name="Google Shape;154;p23"/>
            <p:cNvSpPr/>
            <p:nvPr/>
          </p:nvSpPr>
          <p:spPr>
            <a:xfrm>
              <a:off x="3610645" y="5027481"/>
              <a:ext cx="4531200" cy="5970600"/>
            </a:xfrm>
            <a:custGeom>
              <a:avLst/>
              <a:gdLst/>
              <a:ahLst/>
              <a:cxnLst/>
              <a:rect l="l" t="t" r="r" b="b"/>
              <a:pathLst>
                <a:path w="120000" h="120000" extrusionOk="0">
                  <a:moveTo>
                    <a:pt x="97961" y="0"/>
                  </a:moveTo>
                  <a:lnTo>
                    <a:pt x="120000" y="43655"/>
                  </a:lnTo>
                  <a:lnTo>
                    <a:pt x="76561" y="91961"/>
                  </a:lnTo>
                  <a:lnTo>
                    <a:pt x="20088" y="103944"/>
                  </a:lnTo>
                  <a:lnTo>
                    <a:pt x="0" y="120000"/>
                  </a:lnTo>
                  <a:lnTo>
                    <a:pt x="35838" y="76744"/>
                  </a:lnTo>
                  <a:lnTo>
                    <a:pt x="76016" y="63916"/>
                  </a:lnTo>
                  <a:lnTo>
                    <a:pt x="94477" y="43655"/>
                  </a:lnTo>
                  <a:cubicBezTo>
                    <a:pt x="94477" y="43655"/>
                    <a:pt x="97961" y="0"/>
                    <a:pt x="97961" y="0"/>
                  </a:cubicBezTo>
                  <a:close/>
                </a:path>
              </a:pathLst>
            </a:custGeom>
            <a:gradFill>
              <a:gsLst>
                <a:gs pos="0">
                  <a:srgbClr val="009C95"/>
                </a:gs>
                <a:gs pos="100000">
                  <a:srgbClr val="007F78"/>
                </a:gs>
              </a:gsLst>
              <a:lin ang="6133628" scaled="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5" name="Google Shape;155;p23"/>
            <p:cNvSpPr/>
            <p:nvPr/>
          </p:nvSpPr>
          <p:spPr>
            <a:xfrm>
              <a:off x="9712179" y="45704"/>
              <a:ext cx="1245300" cy="598200"/>
            </a:xfrm>
            <a:custGeom>
              <a:avLst/>
              <a:gdLst/>
              <a:ahLst/>
              <a:cxnLst/>
              <a:rect l="l" t="t" r="r" b="b"/>
              <a:pathLst>
                <a:path w="120000" h="120000" extrusionOk="0">
                  <a:moveTo>
                    <a:pt x="0" y="0"/>
                  </a:moveTo>
                  <a:lnTo>
                    <a:pt x="82733" y="120000"/>
                  </a:lnTo>
                  <a:lnTo>
                    <a:pt x="120000" y="50227"/>
                  </a:lnTo>
                  <a:cubicBezTo>
                    <a:pt x="120000" y="50227"/>
                    <a:pt x="0" y="0"/>
                    <a:pt x="0" y="0"/>
                  </a:cubicBezTo>
                  <a:close/>
                </a:path>
              </a:pathLst>
            </a:custGeom>
            <a:gradFill>
              <a:gsLst>
                <a:gs pos="0">
                  <a:srgbClr val="64CCC9"/>
                </a:gs>
                <a:gs pos="100000">
                  <a:srgbClr val="00B2A9"/>
                </a:gs>
              </a:gsLst>
              <a:path path="circle">
                <a:fillToRect l="50000" t="50000" r="50000" b="50000"/>
              </a:path>
              <a:tileRect/>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6" name="Google Shape;156;p23"/>
            <p:cNvSpPr/>
            <p:nvPr/>
          </p:nvSpPr>
          <p:spPr>
            <a:xfrm>
              <a:off x="10946196" y="0"/>
              <a:ext cx="2790600" cy="6524400"/>
            </a:xfrm>
            <a:custGeom>
              <a:avLst/>
              <a:gdLst/>
              <a:ahLst/>
              <a:cxnLst/>
              <a:rect l="l" t="t" r="r" b="b"/>
              <a:pathLst>
                <a:path w="120000" h="120000" extrusionOk="0">
                  <a:moveTo>
                    <a:pt x="17961" y="0"/>
                  </a:moveTo>
                  <a:lnTo>
                    <a:pt x="3544" y="48238"/>
                  </a:lnTo>
                  <a:lnTo>
                    <a:pt x="0" y="62722"/>
                  </a:lnTo>
                  <a:lnTo>
                    <a:pt x="41083" y="67238"/>
                  </a:lnTo>
                  <a:lnTo>
                    <a:pt x="42388" y="86505"/>
                  </a:lnTo>
                  <a:lnTo>
                    <a:pt x="42388" y="120000"/>
                  </a:lnTo>
                  <a:lnTo>
                    <a:pt x="120000" y="100661"/>
                  </a:lnTo>
                  <a:lnTo>
                    <a:pt x="54655" y="31188"/>
                  </a:lnTo>
                  <a:cubicBezTo>
                    <a:pt x="54655" y="31188"/>
                    <a:pt x="17961" y="0"/>
                    <a:pt x="17961" y="0"/>
                  </a:cubicBezTo>
                  <a:close/>
                </a:path>
              </a:pathLst>
            </a:custGeom>
            <a:gradFill>
              <a:gsLst>
                <a:gs pos="0">
                  <a:srgbClr val="64CCC9"/>
                </a:gs>
                <a:gs pos="100000">
                  <a:srgbClr val="00B2A9"/>
                </a:gs>
              </a:gsLst>
              <a:path path="circle">
                <a:fillToRect l="50000" t="50000" r="50000" b="50000"/>
              </a:path>
              <a:tileRect/>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7" name="Google Shape;157;p23"/>
            <p:cNvSpPr/>
            <p:nvPr/>
          </p:nvSpPr>
          <p:spPr>
            <a:xfrm>
              <a:off x="14488283" y="5096037"/>
              <a:ext cx="1577700" cy="3116100"/>
            </a:xfrm>
            <a:custGeom>
              <a:avLst/>
              <a:gdLst/>
              <a:ahLst/>
              <a:cxnLst/>
              <a:rect l="l" t="t" r="r" b="b"/>
              <a:pathLst>
                <a:path w="120000" h="120000" extrusionOk="0">
                  <a:moveTo>
                    <a:pt x="3550" y="0"/>
                  </a:moveTo>
                  <a:lnTo>
                    <a:pt x="0" y="120000"/>
                  </a:lnTo>
                  <a:lnTo>
                    <a:pt x="120000" y="97888"/>
                  </a:lnTo>
                  <a:cubicBezTo>
                    <a:pt x="120000" y="97888"/>
                    <a:pt x="3550" y="0"/>
                    <a:pt x="3550" y="0"/>
                  </a:cubicBezTo>
                  <a:close/>
                </a:path>
              </a:pathLst>
            </a:custGeom>
            <a:gradFill>
              <a:gsLst>
                <a:gs pos="0">
                  <a:srgbClr val="64CCC9"/>
                </a:gs>
                <a:gs pos="100000">
                  <a:srgbClr val="00B2A9"/>
                </a:gs>
              </a:gsLst>
              <a:path path="circle">
                <a:fillToRect l="100000" b="100000"/>
              </a:path>
              <a:tileRect t="-100000" r="-10000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8" name="Google Shape;158;p23"/>
            <p:cNvSpPr/>
            <p:nvPr/>
          </p:nvSpPr>
          <p:spPr>
            <a:xfrm>
              <a:off x="11913692" y="5461672"/>
              <a:ext cx="1804800" cy="1987800"/>
            </a:xfrm>
            <a:custGeom>
              <a:avLst/>
              <a:gdLst/>
              <a:ahLst/>
              <a:cxnLst/>
              <a:rect l="l" t="t" r="r" b="b"/>
              <a:pathLst>
                <a:path w="120000" h="120000" extrusionOk="0">
                  <a:moveTo>
                    <a:pt x="120000" y="0"/>
                  </a:moveTo>
                  <a:lnTo>
                    <a:pt x="0" y="30583"/>
                  </a:lnTo>
                  <a:lnTo>
                    <a:pt x="2722" y="120000"/>
                  </a:lnTo>
                  <a:cubicBezTo>
                    <a:pt x="2722" y="120000"/>
                    <a:pt x="120000" y="0"/>
                    <a:pt x="120000" y="0"/>
                  </a:cubicBezTo>
                  <a:close/>
                </a:path>
              </a:pathLst>
            </a:custGeom>
            <a:gradFill>
              <a:gsLst>
                <a:gs pos="0">
                  <a:srgbClr val="009790"/>
                </a:gs>
                <a:gs pos="27980">
                  <a:srgbClr val="009790"/>
                </a:gs>
                <a:gs pos="55430">
                  <a:srgbClr val="00A59C"/>
                </a:gs>
                <a:gs pos="100000">
                  <a:srgbClr val="00B2A9"/>
                </a:gs>
              </a:gsLst>
              <a:path path="circle">
                <a:fillToRect l="100000" b="100000"/>
              </a:path>
              <a:tileRect t="-100000" r="-10000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grpSp>
      <p:pic>
        <p:nvPicPr>
          <p:cNvPr id="159" name="Google Shape;159;p23"/>
          <p:cNvPicPr preferRelativeResize="0"/>
          <p:nvPr/>
        </p:nvPicPr>
        <p:blipFill rotWithShape="1">
          <a:blip r:embed="rId4">
            <a:alphaModFix/>
          </a:blip>
          <a:srcRect/>
          <a:stretch/>
        </p:blipFill>
        <p:spPr>
          <a:xfrm>
            <a:off x="-4397661" y="-26733"/>
            <a:ext cx="4404900" cy="6930600"/>
          </a:xfrm>
          <a:prstGeom prst="rect">
            <a:avLst/>
          </a:prstGeom>
          <a:noFill/>
          <a:ln>
            <a:noFill/>
          </a:ln>
        </p:spPr>
      </p:pic>
      <p:pic>
        <p:nvPicPr>
          <p:cNvPr id="160" name="Google Shape;160;p23"/>
          <p:cNvPicPr preferRelativeResize="0"/>
          <p:nvPr/>
        </p:nvPicPr>
        <p:blipFill rotWithShape="1">
          <a:blip r:embed="rId5">
            <a:alphaModFix/>
          </a:blip>
          <a:srcRect/>
          <a:stretch/>
        </p:blipFill>
        <p:spPr>
          <a:xfrm>
            <a:off x="-3388659" y="-779924"/>
            <a:ext cx="17898000" cy="774600"/>
          </a:xfrm>
          <a:prstGeom prst="rect">
            <a:avLst/>
          </a:prstGeom>
          <a:noFill/>
          <a:ln>
            <a:noFill/>
          </a:ln>
        </p:spPr>
      </p:pic>
      <p:pic>
        <p:nvPicPr>
          <p:cNvPr id="161" name="Google Shape;161;p23"/>
          <p:cNvPicPr preferRelativeResize="0"/>
          <p:nvPr/>
        </p:nvPicPr>
        <p:blipFill rotWithShape="1">
          <a:blip r:embed="rId4">
            <a:alphaModFix/>
          </a:blip>
          <a:srcRect/>
          <a:stretch/>
        </p:blipFill>
        <p:spPr>
          <a:xfrm>
            <a:off x="12188284" y="-90233"/>
            <a:ext cx="2289600" cy="6930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 - Segue Slide - White">
  <p:cSld name="Segue_slide_2">
    <p:bg>
      <p:bgPr>
        <a:solidFill>
          <a:srgbClr val="178BD1"/>
        </a:solidFill>
        <a:effectLst/>
      </p:bgPr>
    </p:bg>
    <p:spTree>
      <p:nvGrpSpPr>
        <p:cNvPr id="1" name="Shape 162"/>
        <p:cNvGrpSpPr/>
        <p:nvPr/>
      </p:nvGrpSpPr>
      <p:grpSpPr>
        <a:xfrm>
          <a:off x="0" y="0"/>
          <a:ext cx="0" cy="0"/>
          <a:chOff x="0" y="0"/>
          <a:chExt cx="0" cy="0"/>
        </a:xfrm>
      </p:grpSpPr>
      <p:pic>
        <p:nvPicPr>
          <p:cNvPr id="163" name="Google Shape;163;p24" descr="Salesforce Corporate PowerPoint Template - Official_Chatter Version_Sept16_Google Slides Source_SHORTER.003.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164" name="Google Shape;164;p24"/>
          <p:cNvSpPr txBox="1">
            <a:spLocks noGrp="1"/>
          </p:cNvSpPr>
          <p:nvPr>
            <p:ph type="ctrTitle"/>
          </p:nvPr>
        </p:nvSpPr>
        <p:spPr>
          <a:xfrm>
            <a:off x="529988" y="1926285"/>
            <a:ext cx="10413300" cy="1994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5200"/>
              <a:buFont typeface="Arial"/>
              <a:buNone/>
              <a:defRPr sz="5200" b="0" i="0" u="none" strike="noStrike" cap="none">
                <a:latin typeface="Arial"/>
                <a:ea typeface="Arial"/>
                <a:cs typeface="Arial"/>
                <a:sym typeface="Arial"/>
              </a:defRPr>
            </a:lvl1pPr>
            <a:lvl2pPr marL="0" marR="0" lvl="1" indent="-88900" algn="l" rtl="0">
              <a:spcBef>
                <a:spcPts val="0"/>
              </a:spcBef>
              <a:spcAft>
                <a:spcPts val="0"/>
              </a:spcAft>
              <a:buClr>
                <a:schemeClr val="accent1"/>
              </a:buClr>
              <a:buSzPts val="1400"/>
              <a:buChar char="○"/>
              <a:defRPr sz="3200" b="0" i="0" u="none" strike="noStrike" cap="none">
                <a:latin typeface="Arial"/>
                <a:ea typeface="Arial"/>
                <a:cs typeface="Arial"/>
                <a:sym typeface="Arial"/>
              </a:defRPr>
            </a:lvl2pPr>
            <a:lvl3pPr marL="0" marR="0" lvl="2" indent="-88900" algn="l" rtl="0">
              <a:spcBef>
                <a:spcPts val="0"/>
              </a:spcBef>
              <a:spcAft>
                <a:spcPts val="0"/>
              </a:spcAft>
              <a:buClr>
                <a:schemeClr val="accent1"/>
              </a:buClr>
              <a:buSzPts val="1400"/>
              <a:buChar char="■"/>
              <a:defRPr sz="3200" b="0" i="0" u="none" strike="noStrike" cap="none">
                <a:latin typeface="Arial"/>
                <a:ea typeface="Arial"/>
                <a:cs typeface="Arial"/>
                <a:sym typeface="Arial"/>
              </a:defRPr>
            </a:lvl3pPr>
            <a:lvl4pPr marL="0" marR="0" lvl="3" indent="-88900" algn="l" rtl="0">
              <a:spcBef>
                <a:spcPts val="0"/>
              </a:spcBef>
              <a:spcAft>
                <a:spcPts val="0"/>
              </a:spcAft>
              <a:buClr>
                <a:schemeClr val="accent1"/>
              </a:buClr>
              <a:buSzPts val="1400"/>
              <a:buChar char="●"/>
              <a:defRPr sz="3200" b="0" i="0" u="none" strike="noStrike" cap="none">
                <a:latin typeface="Arial"/>
                <a:ea typeface="Arial"/>
                <a:cs typeface="Arial"/>
                <a:sym typeface="Arial"/>
              </a:defRPr>
            </a:lvl4pPr>
            <a:lvl5pPr marL="0" marR="0" lvl="4" indent="-88900" algn="l" rtl="0">
              <a:spcBef>
                <a:spcPts val="0"/>
              </a:spcBef>
              <a:spcAft>
                <a:spcPts val="0"/>
              </a:spcAft>
              <a:buClr>
                <a:schemeClr val="accent1"/>
              </a:buClr>
              <a:buSzPts val="1400"/>
              <a:buChar char="○"/>
              <a:defRPr sz="3200" b="0" i="0" u="none" strike="noStrike" cap="none">
                <a:latin typeface="Arial"/>
                <a:ea typeface="Arial"/>
                <a:cs typeface="Arial"/>
                <a:sym typeface="Arial"/>
              </a:defRPr>
            </a:lvl5pPr>
            <a:lvl6pPr marL="457131" marR="0" lvl="5" indent="-101531" algn="l" rtl="0">
              <a:spcBef>
                <a:spcPts val="0"/>
              </a:spcBef>
              <a:spcAft>
                <a:spcPts val="0"/>
              </a:spcAft>
              <a:buClr>
                <a:schemeClr val="accent1"/>
              </a:buClr>
              <a:buSzPts val="1400"/>
              <a:buChar char="■"/>
              <a:defRPr sz="3200" b="0" i="0" u="none" strike="noStrike" cap="none">
                <a:latin typeface="Arial"/>
                <a:ea typeface="Arial"/>
                <a:cs typeface="Arial"/>
                <a:sym typeface="Arial"/>
              </a:defRPr>
            </a:lvl6pPr>
            <a:lvl7pPr marL="914261" marR="0" lvl="6" indent="-101461" algn="l" rtl="0">
              <a:spcBef>
                <a:spcPts val="0"/>
              </a:spcBef>
              <a:spcAft>
                <a:spcPts val="0"/>
              </a:spcAft>
              <a:buClr>
                <a:schemeClr val="accent1"/>
              </a:buClr>
              <a:buSzPts val="1400"/>
              <a:buChar char="●"/>
              <a:defRPr sz="3200" b="0" i="0" u="none" strike="noStrike" cap="none">
                <a:latin typeface="Arial"/>
                <a:ea typeface="Arial"/>
                <a:cs typeface="Arial"/>
                <a:sym typeface="Arial"/>
              </a:defRPr>
            </a:lvl7pPr>
            <a:lvl8pPr marL="1371393" marR="0" lvl="7" indent="-101393" algn="l" rtl="0">
              <a:spcBef>
                <a:spcPts val="0"/>
              </a:spcBef>
              <a:spcAft>
                <a:spcPts val="0"/>
              </a:spcAft>
              <a:buClr>
                <a:schemeClr val="accent1"/>
              </a:buClr>
              <a:buSzPts val="1400"/>
              <a:buChar char="○"/>
              <a:defRPr sz="3200" b="0" i="0" u="none" strike="noStrike" cap="none">
                <a:latin typeface="Arial"/>
                <a:ea typeface="Arial"/>
                <a:cs typeface="Arial"/>
                <a:sym typeface="Arial"/>
              </a:defRPr>
            </a:lvl8pPr>
            <a:lvl9pPr marL="1828525" marR="0" lvl="8" indent="-101325" algn="l" rtl="0">
              <a:spcBef>
                <a:spcPts val="0"/>
              </a:spcBef>
              <a:spcAft>
                <a:spcPts val="0"/>
              </a:spcAft>
              <a:buClr>
                <a:schemeClr val="accent1"/>
              </a:buClr>
              <a:buSzPts val="1400"/>
              <a:buChar char="■"/>
              <a:defRPr sz="3200" b="0" i="0" u="none" strike="noStrike" cap="none">
                <a:latin typeface="Arial"/>
                <a:ea typeface="Arial"/>
                <a:cs typeface="Arial"/>
                <a:sym typeface="Arial"/>
              </a:defRPr>
            </a:lvl9pPr>
          </a:lstStyle>
          <a:p>
            <a:endParaRPr/>
          </a:p>
        </p:txBody>
      </p:sp>
      <p:sp>
        <p:nvSpPr>
          <p:cNvPr id="165" name="Google Shape;165;p24"/>
          <p:cNvSpPr txBox="1">
            <a:spLocks noGrp="1"/>
          </p:cNvSpPr>
          <p:nvPr>
            <p:ph type="body" idx="1"/>
          </p:nvPr>
        </p:nvSpPr>
        <p:spPr>
          <a:xfrm>
            <a:off x="529988" y="3850525"/>
            <a:ext cx="10420200" cy="7158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rgbClr val="5B5B5B"/>
              </a:buClr>
              <a:buSzPts val="2000"/>
              <a:buFont typeface="Arial"/>
              <a:buNone/>
              <a:defRPr sz="2400" b="0">
                <a:solidFill>
                  <a:srgbClr val="5B5B5B"/>
                </a:solidFill>
                <a:latin typeface="Arial"/>
                <a:ea typeface="Arial"/>
                <a:cs typeface="Arial"/>
                <a:sym typeface="Arial"/>
              </a:defRPr>
            </a:lvl1pPr>
            <a:lvl2pPr marL="914400" lvl="1" indent="-228600" rtl="0">
              <a:spcBef>
                <a:spcPts val="0"/>
              </a:spcBef>
              <a:spcAft>
                <a:spcPts val="0"/>
              </a:spcAft>
              <a:buSzPts val="1800"/>
              <a:buFont typeface="Arial"/>
              <a:buNone/>
              <a:defRPr sz="2000" b="1"/>
            </a:lvl2pPr>
            <a:lvl3pPr marL="1371600" lvl="2" indent="-228600" rtl="0">
              <a:spcBef>
                <a:spcPts val="300"/>
              </a:spcBef>
              <a:spcAft>
                <a:spcPts val="0"/>
              </a:spcAft>
              <a:buSzPts val="1400"/>
              <a:buFont typeface="Arial"/>
              <a:buNone/>
              <a:defRPr sz="1900" b="1"/>
            </a:lvl3pPr>
            <a:lvl4pPr marL="1828800" lvl="3" indent="-228600" rtl="0">
              <a:spcBef>
                <a:spcPts val="600"/>
              </a:spcBef>
              <a:spcAft>
                <a:spcPts val="0"/>
              </a:spcAft>
              <a:buSzPts val="1400"/>
              <a:buFont typeface="Arial"/>
              <a:buNone/>
              <a:defRPr sz="1600" b="1"/>
            </a:lvl4pPr>
            <a:lvl5pPr marL="2286000" lvl="4" indent="-228600" rtl="0">
              <a:spcBef>
                <a:spcPts val="600"/>
              </a:spcBef>
              <a:spcAft>
                <a:spcPts val="0"/>
              </a:spcAft>
              <a:buSzPts val="1400"/>
              <a:buFont typeface="Arial"/>
              <a:buNone/>
              <a:defRPr sz="1600" b="1"/>
            </a:lvl5pPr>
            <a:lvl6pPr marL="2743200" lvl="5" indent="-228600" rtl="0">
              <a:spcBef>
                <a:spcPts val="600"/>
              </a:spcBef>
              <a:spcAft>
                <a:spcPts val="0"/>
              </a:spcAft>
              <a:buSzPts val="1400"/>
              <a:buFont typeface="Arial"/>
              <a:buNone/>
              <a:defRPr sz="1600" b="1"/>
            </a:lvl6pPr>
            <a:lvl7pPr marL="3200400" lvl="6" indent="-228600" rtl="0">
              <a:spcBef>
                <a:spcPts val="0"/>
              </a:spcBef>
              <a:spcAft>
                <a:spcPts val="0"/>
              </a:spcAft>
              <a:buSzPts val="1400"/>
              <a:buFont typeface="Arial"/>
              <a:buNone/>
              <a:defRPr sz="1600" b="1"/>
            </a:lvl7pPr>
            <a:lvl8pPr marL="3657600" lvl="7" indent="-228600" rtl="0">
              <a:spcBef>
                <a:spcPts val="0"/>
              </a:spcBef>
              <a:spcAft>
                <a:spcPts val="0"/>
              </a:spcAft>
              <a:buSzPts val="1400"/>
              <a:buFont typeface="Arial"/>
              <a:buNone/>
              <a:defRPr sz="1600" b="1"/>
            </a:lvl8pPr>
            <a:lvl9pPr marL="4114800" lvl="8" indent="-228600" rtl="0">
              <a:spcBef>
                <a:spcPts val="0"/>
              </a:spcBef>
              <a:spcAft>
                <a:spcPts val="0"/>
              </a:spcAft>
              <a:buSzPts val="1400"/>
              <a:buFont typeface="Arial"/>
              <a:buNone/>
              <a:defRPr sz="1600" b="1"/>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 - Speaker_slide_A">
  <p:cSld name="Speaker_slide_A">
    <p:bg>
      <p:bgPr>
        <a:solidFill>
          <a:srgbClr val="FFFFFF"/>
        </a:solidFill>
        <a:effectLst/>
      </p:bgPr>
    </p:bg>
    <p:spTree>
      <p:nvGrpSpPr>
        <p:cNvPr id="1" name="Shape 166"/>
        <p:cNvGrpSpPr/>
        <p:nvPr/>
      </p:nvGrpSpPr>
      <p:grpSpPr>
        <a:xfrm>
          <a:off x="0" y="0"/>
          <a:ext cx="0" cy="0"/>
          <a:chOff x="0" y="0"/>
          <a:chExt cx="0" cy="0"/>
        </a:xfrm>
      </p:grpSpPr>
      <p:sp>
        <p:nvSpPr>
          <p:cNvPr id="167" name="Google Shape;167;p25"/>
          <p:cNvSpPr/>
          <p:nvPr/>
        </p:nvSpPr>
        <p:spPr>
          <a:xfrm rot="-5400000">
            <a:off x="5932096" y="169402"/>
            <a:ext cx="4858500" cy="6519300"/>
          </a:xfrm>
          <a:custGeom>
            <a:avLst/>
            <a:gdLst/>
            <a:ahLst/>
            <a:cxnLst/>
            <a:rect l="l" t="t" r="r" b="b"/>
            <a:pathLst>
              <a:path w="120000" h="120000" extrusionOk="0">
                <a:moveTo>
                  <a:pt x="120000" y="5657"/>
                </a:moveTo>
                <a:lnTo>
                  <a:pt x="120000" y="118660"/>
                </a:lnTo>
                <a:cubicBezTo>
                  <a:pt x="120000" y="119400"/>
                  <a:pt x="119195" y="120000"/>
                  <a:pt x="118202" y="120000"/>
                </a:cubicBezTo>
                <a:lnTo>
                  <a:pt x="1797" y="120000"/>
                </a:lnTo>
                <a:cubicBezTo>
                  <a:pt x="804" y="120000"/>
                  <a:pt x="0" y="119400"/>
                  <a:pt x="0" y="118660"/>
                </a:cubicBezTo>
                <a:lnTo>
                  <a:pt x="0" y="5657"/>
                </a:lnTo>
                <a:cubicBezTo>
                  <a:pt x="0" y="4917"/>
                  <a:pt x="804" y="4317"/>
                  <a:pt x="1797" y="4317"/>
                </a:cubicBezTo>
                <a:lnTo>
                  <a:pt x="55787" y="4317"/>
                </a:lnTo>
                <a:lnTo>
                  <a:pt x="60039" y="0"/>
                </a:lnTo>
                <a:lnTo>
                  <a:pt x="64290" y="4317"/>
                </a:lnTo>
                <a:lnTo>
                  <a:pt x="118202" y="4317"/>
                </a:lnTo>
                <a:cubicBezTo>
                  <a:pt x="119195" y="4317"/>
                  <a:pt x="120000" y="4917"/>
                  <a:pt x="120000" y="5657"/>
                </a:cubicBezTo>
                <a:close/>
              </a:path>
            </a:pathLst>
          </a:custGeom>
          <a:solidFill>
            <a:srgbClr val="148DD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00A1E0"/>
              </a:solidFill>
              <a:latin typeface="Arial"/>
              <a:ea typeface="Arial"/>
              <a:cs typeface="Arial"/>
              <a:sym typeface="Arial"/>
            </a:endParaRPr>
          </a:p>
        </p:txBody>
      </p:sp>
      <p:sp>
        <p:nvSpPr>
          <p:cNvPr id="168" name="Google Shape;168;p25"/>
          <p:cNvSpPr txBox="1">
            <a:spLocks noGrp="1"/>
          </p:cNvSpPr>
          <p:nvPr>
            <p:ph type="ctrTitle"/>
          </p:nvPr>
        </p:nvSpPr>
        <p:spPr>
          <a:xfrm>
            <a:off x="5909480" y="1596788"/>
            <a:ext cx="5138400" cy="1994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
        <p:nvSpPr>
          <p:cNvPr id="169" name="Google Shape;169;p25"/>
          <p:cNvSpPr txBox="1">
            <a:spLocks noGrp="1"/>
          </p:cNvSpPr>
          <p:nvPr>
            <p:ph type="body" idx="1"/>
          </p:nvPr>
        </p:nvSpPr>
        <p:spPr>
          <a:xfrm>
            <a:off x="5909217" y="3602410"/>
            <a:ext cx="5145600" cy="7158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rgbClr val="FFFFFF"/>
              </a:buClr>
              <a:buSzPts val="2000"/>
              <a:buFont typeface="Arial"/>
              <a:buNone/>
              <a:defRPr sz="2400" b="0">
                <a:solidFill>
                  <a:srgbClr val="FFFFFF"/>
                </a:solidFill>
                <a:latin typeface="Arial"/>
                <a:ea typeface="Arial"/>
                <a:cs typeface="Arial"/>
                <a:sym typeface="Arial"/>
              </a:defRPr>
            </a:lvl1pPr>
            <a:lvl2pPr marL="914400" lvl="1" indent="-228600" rtl="0">
              <a:spcBef>
                <a:spcPts val="0"/>
              </a:spcBef>
              <a:spcAft>
                <a:spcPts val="0"/>
              </a:spcAft>
              <a:buClr>
                <a:srgbClr val="FFFFFF"/>
              </a:buClr>
              <a:buSzPts val="1800"/>
              <a:buFont typeface="Arial"/>
              <a:buNone/>
              <a:defRPr sz="2000" b="1">
                <a:solidFill>
                  <a:srgbClr val="FFFFFF"/>
                </a:solidFill>
              </a:defRPr>
            </a:lvl2pPr>
            <a:lvl3pPr marL="1371600" lvl="2" indent="-228600" rtl="0">
              <a:spcBef>
                <a:spcPts val="300"/>
              </a:spcBef>
              <a:spcAft>
                <a:spcPts val="0"/>
              </a:spcAft>
              <a:buClr>
                <a:srgbClr val="FFFFFF"/>
              </a:buClr>
              <a:buSzPts val="1400"/>
              <a:buFont typeface="Arial"/>
              <a:buNone/>
              <a:defRPr sz="1900" b="1">
                <a:solidFill>
                  <a:srgbClr val="FFFFFF"/>
                </a:solidFill>
              </a:defRPr>
            </a:lvl3pPr>
            <a:lvl4pPr marL="1828800" lvl="3" indent="-228600" rtl="0">
              <a:spcBef>
                <a:spcPts val="600"/>
              </a:spcBef>
              <a:spcAft>
                <a:spcPts val="0"/>
              </a:spcAft>
              <a:buClr>
                <a:srgbClr val="FFFFFF"/>
              </a:buClr>
              <a:buSzPts val="1400"/>
              <a:buFont typeface="Arial"/>
              <a:buNone/>
              <a:defRPr sz="1600" b="1">
                <a:solidFill>
                  <a:srgbClr val="FFFFFF"/>
                </a:solidFill>
              </a:defRPr>
            </a:lvl4pPr>
            <a:lvl5pPr marL="2286000" lvl="4" indent="-228600" rtl="0">
              <a:spcBef>
                <a:spcPts val="600"/>
              </a:spcBef>
              <a:spcAft>
                <a:spcPts val="0"/>
              </a:spcAft>
              <a:buClr>
                <a:srgbClr val="FFFFFF"/>
              </a:buClr>
              <a:buSzPts val="1400"/>
              <a:buFont typeface="Arial"/>
              <a:buNone/>
              <a:defRPr sz="1600" b="1">
                <a:solidFill>
                  <a:srgbClr val="FFFFFF"/>
                </a:solidFill>
              </a:defRPr>
            </a:lvl5pPr>
            <a:lvl6pPr marL="2743200" lvl="5" indent="-228600" rtl="0">
              <a:spcBef>
                <a:spcPts val="600"/>
              </a:spcBef>
              <a:spcAft>
                <a:spcPts val="0"/>
              </a:spcAft>
              <a:buClr>
                <a:srgbClr val="FFFFFF"/>
              </a:buClr>
              <a:buSzPts val="1400"/>
              <a:buFont typeface="Arial"/>
              <a:buNone/>
              <a:defRPr sz="1600" b="1">
                <a:solidFill>
                  <a:srgbClr val="FFFFFF"/>
                </a:solidFill>
              </a:defRPr>
            </a:lvl6pPr>
            <a:lvl7pPr marL="3200400" lvl="6" indent="-228600" rtl="0">
              <a:spcBef>
                <a:spcPts val="0"/>
              </a:spcBef>
              <a:spcAft>
                <a:spcPts val="0"/>
              </a:spcAft>
              <a:buClr>
                <a:srgbClr val="FFFFFF"/>
              </a:buClr>
              <a:buSzPts val="1400"/>
              <a:buFont typeface="Arial"/>
              <a:buNone/>
              <a:defRPr sz="1600" b="1">
                <a:solidFill>
                  <a:srgbClr val="FFFFFF"/>
                </a:solidFill>
              </a:defRPr>
            </a:lvl7pPr>
            <a:lvl8pPr marL="3657600" lvl="7" indent="-228600" rtl="0">
              <a:spcBef>
                <a:spcPts val="0"/>
              </a:spcBef>
              <a:spcAft>
                <a:spcPts val="0"/>
              </a:spcAft>
              <a:buClr>
                <a:srgbClr val="FFFFFF"/>
              </a:buClr>
              <a:buSzPts val="1400"/>
              <a:buFont typeface="Arial"/>
              <a:buNone/>
              <a:defRPr sz="1600" b="1">
                <a:solidFill>
                  <a:srgbClr val="FFFFFF"/>
                </a:solidFill>
              </a:defRPr>
            </a:lvl8pPr>
            <a:lvl9pPr marL="4114800" lvl="8" indent="-228600" rtl="0">
              <a:spcBef>
                <a:spcPts val="0"/>
              </a:spcBef>
              <a:spcAft>
                <a:spcPts val="0"/>
              </a:spcAft>
              <a:buClr>
                <a:srgbClr val="FFFFFF"/>
              </a:buClr>
              <a:buSzPts val="1400"/>
              <a:buFont typeface="Arial"/>
              <a:buNone/>
              <a:defRPr sz="1600" b="1">
                <a:solidFill>
                  <a:srgbClr val="FFFFFF"/>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U -  Speaker Slide B">
  <p:cSld name="Speaker_slide_A_1">
    <p:bg>
      <p:bgPr>
        <a:solidFill>
          <a:srgbClr val="032750"/>
        </a:solidFill>
        <a:effectLst/>
      </p:bgPr>
    </p:bg>
    <p:spTree>
      <p:nvGrpSpPr>
        <p:cNvPr id="1" name="Shape 170"/>
        <p:cNvGrpSpPr/>
        <p:nvPr/>
      </p:nvGrpSpPr>
      <p:grpSpPr>
        <a:xfrm>
          <a:off x="0" y="0"/>
          <a:ext cx="0" cy="0"/>
          <a:chOff x="0" y="0"/>
          <a:chExt cx="0" cy="0"/>
        </a:xfrm>
      </p:grpSpPr>
      <p:pic>
        <p:nvPicPr>
          <p:cNvPr id="171" name="Google Shape;171;p26" descr="Slide04.jpg"/>
          <p:cNvPicPr preferRelativeResize="0"/>
          <p:nvPr/>
        </p:nvPicPr>
        <p:blipFill>
          <a:blip r:embed="rId2">
            <a:alphaModFix/>
          </a:blip>
          <a:stretch>
            <a:fillRect/>
          </a:stretch>
        </p:blipFill>
        <p:spPr>
          <a:xfrm>
            <a:off x="0" y="766"/>
            <a:ext cx="12188828" cy="6856470"/>
          </a:xfrm>
          <a:prstGeom prst="rect">
            <a:avLst/>
          </a:prstGeom>
          <a:noFill/>
          <a:ln>
            <a:noFill/>
          </a:ln>
        </p:spPr>
      </p:pic>
      <p:sp>
        <p:nvSpPr>
          <p:cNvPr id="172" name="Google Shape;172;p26"/>
          <p:cNvSpPr txBox="1">
            <a:spLocks noGrp="1"/>
          </p:cNvSpPr>
          <p:nvPr>
            <p:ph type="ctrTitle"/>
          </p:nvPr>
        </p:nvSpPr>
        <p:spPr>
          <a:xfrm>
            <a:off x="1778526" y="2034500"/>
            <a:ext cx="4211100" cy="19941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0" marR="0" lvl="1" indent="-228600"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2pPr>
            <a:lvl3pPr marL="0" marR="0" lvl="2" indent="-228600"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3pPr>
            <a:lvl4pPr marL="0" marR="0" lvl="3" indent="-228600"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4pPr>
            <a:lvl5pPr marL="0" marR="0" lvl="4" indent="-228600"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5pPr>
            <a:lvl6pPr marL="457131" marR="0" lvl="5" indent="-241231"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6pPr>
            <a:lvl7pPr marL="914261" marR="0" lvl="6" indent="-241161"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7pPr>
            <a:lvl8pPr marL="1371393" marR="0" lvl="7" indent="-241093"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8pPr>
            <a:lvl9pPr marL="1828525" marR="0" lvl="8" indent="-241025"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9pPr>
          </a:lstStyle>
          <a:p>
            <a:endParaRPr/>
          </a:p>
        </p:txBody>
      </p:sp>
      <p:sp>
        <p:nvSpPr>
          <p:cNvPr id="173" name="Google Shape;173;p26"/>
          <p:cNvSpPr txBox="1">
            <a:spLocks noGrp="1"/>
          </p:cNvSpPr>
          <p:nvPr>
            <p:ph type="ctrTitle" idx="2"/>
          </p:nvPr>
        </p:nvSpPr>
        <p:spPr>
          <a:xfrm>
            <a:off x="1854725" y="3687450"/>
            <a:ext cx="4211100" cy="15648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8E592C"/>
              </a:buClr>
              <a:buSzPts val="2400"/>
              <a:buFont typeface="Arial"/>
              <a:buNone/>
              <a:defRPr sz="2400" b="0" i="0" u="none" strike="noStrike" cap="none">
                <a:solidFill>
                  <a:srgbClr val="8E592C"/>
                </a:solidFill>
                <a:latin typeface="Arial"/>
                <a:ea typeface="Arial"/>
                <a:cs typeface="Arial"/>
                <a:sym typeface="Arial"/>
              </a:defRPr>
            </a:lvl1pPr>
            <a:lvl2pPr marL="0" marR="0" lvl="1" indent="-152400"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2pPr>
            <a:lvl3pPr marL="0" marR="0" lvl="2" indent="-152400"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3pPr>
            <a:lvl4pPr marL="0" marR="0" lvl="3" indent="-152400"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4pPr>
            <a:lvl5pPr marL="0" marR="0" lvl="4" indent="-152400"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5pPr>
            <a:lvl6pPr marL="457131" marR="0" lvl="5" indent="-165031"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6pPr>
            <a:lvl7pPr marL="914261" marR="0" lvl="6" indent="-164961"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7pPr>
            <a:lvl8pPr marL="1371393" marR="0" lvl="7" indent="-164893"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8pPr>
            <a:lvl9pPr marL="1828525" marR="0" lvl="8" indent="-164825"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 - Basic_dark">
  <p:cSld name="Basic_dark">
    <p:bg>
      <p:bgPr>
        <a:solidFill>
          <a:srgbClr val="178BD1"/>
        </a:solidFill>
        <a:effectLst/>
      </p:bgPr>
    </p:bg>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FFFF"/>
              </a:buClr>
              <a:buSzPts val="1400"/>
              <a:buNone/>
              <a:defRPr>
                <a:solidFill>
                  <a:srgbClr val="FFFFFF"/>
                </a:solidFill>
                <a:latin typeface="Arial"/>
                <a:ea typeface="Arial"/>
                <a:cs typeface="Arial"/>
                <a:sym typeface="Arial"/>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76" name="Google Shape;176;p27"/>
          <p:cNvSpPr txBox="1">
            <a:spLocks noGrp="1"/>
          </p:cNvSpPr>
          <p:nvPr>
            <p:ph type="body" idx="1"/>
          </p:nvPr>
        </p:nvSpPr>
        <p:spPr>
          <a:xfrm>
            <a:off x="571500" y="1712711"/>
            <a:ext cx="11045700" cy="42234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SzPts val="2000"/>
              <a:buNone/>
              <a:defRPr sz="2000">
                <a:solidFill>
                  <a:schemeClr val="lt1"/>
                </a:solidFill>
                <a:latin typeface="Arial"/>
                <a:ea typeface="Arial"/>
                <a:cs typeface="Arial"/>
                <a:sym typeface="Arial"/>
              </a:defRPr>
            </a:lvl1pPr>
            <a:lvl2pPr marL="914400" lvl="1" indent="-342900" rtl="0">
              <a:lnSpc>
                <a:spcPct val="100000"/>
              </a:lnSpc>
              <a:spcBef>
                <a:spcPts val="300"/>
              </a:spcBef>
              <a:spcAft>
                <a:spcPts val="0"/>
              </a:spcAft>
              <a:buSzPts val="1800"/>
              <a:buChar char="•"/>
              <a:defRPr>
                <a:solidFill>
                  <a:schemeClr val="lt1"/>
                </a:solidFill>
                <a:latin typeface="Arial"/>
                <a:ea typeface="Arial"/>
                <a:cs typeface="Arial"/>
                <a:sym typeface="Arial"/>
              </a:defRPr>
            </a:lvl2pPr>
            <a:lvl3pPr marL="1371600" lvl="2" indent="-317500" rtl="0">
              <a:lnSpc>
                <a:spcPct val="100000"/>
              </a:lnSpc>
              <a:spcBef>
                <a:spcPts val="300"/>
              </a:spcBef>
              <a:spcAft>
                <a:spcPts val="0"/>
              </a:spcAft>
              <a:buSzPts val="1400"/>
              <a:buChar char="•"/>
              <a:defRPr>
                <a:solidFill>
                  <a:schemeClr val="lt1"/>
                </a:solidFill>
                <a:latin typeface="Arial"/>
                <a:ea typeface="Arial"/>
                <a:cs typeface="Arial"/>
                <a:sym typeface="Arial"/>
              </a:defRPr>
            </a:lvl3pPr>
            <a:lvl4pPr marL="1828800" lvl="3" indent="-317500" rtl="0">
              <a:lnSpc>
                <a:spcPct val="100000"/>
              </a:lnSpc>
              <a:spcBef>
                <a:spcPts val="600"/>
              </a:spcBef>
              <a:spcAft>
                <a:spcPts val="0"/>
              </a:spcAft>
              <a:buSzPts val="1400"/>
              <a:buChar char="•"/>
              <a:defRPr>
                <a:solidFill>
                  <a:schemeClr val="lt1"/>
                </a:solidFill>
                <a:latin typeface="Arial"/>
                <a:ea typeface="Arial"/>
                <a:cs typeface="Arial"/>
                <a:sym typeface="Arial"/>
              </a:defRPr>
            </a:lvl4pPr>
            <a:lvl5pPr marL="2286000" lvl="4" indent="-228600" rtl="0">
              <a:lnSpc>
                <a:spcPct val="100000"/>
              </a:lnSpc>
              <a:spcBef>
                <a:spcPts val="600"/>
              </a:spcBef>
              <a:spcAft>
                <a:spcPts val="0"/>
              </a:spcAft>
              <a:buSzPts val="1400"/>
              <a:buNone/>
              <a:defRPr>
                <a:solidFill>
                  <a:schemeClr val="lt1"/>
                </a:solidFill>
                <a:latin typeface="Arial"/>
                <a:ea typeface="Arial"/>
                <a:cs typeface="Arial"/>
                <a:sym typeface="Arial"/>
              </a:defRPr>
            </a:lvl5pPr>
            <a:lvl6pPr marL="2743200" lvl="5" indent="-317500" rtl="0">
              <a:spcBef>
                <a:spcPts val="600"/>
              </a:spcBef>
              <a:spcAft>
                <a:spcPts val="0"/>
              </a:spcAft>
              <a:buSzPts val="1400"/>
              <a:buChar char="•"/>
              <a:defRPr sz="2000">
                <a:solidFill>
                  <a:schemeClr val="dk1"/>
                </a:solidFill>
              </a:defRPr>
            </a:lvl6pPr>
            <a:lvl7pPr marL="3200400" lvl="6" indent="-317500" rtl="0">
              <a:spcBef>
                <a:spcPts val="0"/>
              </a:spcBef>
              <a:spcAft>
                <a:spcPts val="0"/>
              </a:spcAft>
              <a:buSzPts val="1400"/>
              <a:buChar char="•"/>
              <a:defRPr sz="2000">
                <a:solidFill>
                  <a:schemeClr val="dk1"/>
                </a:solidFill>
              </a:defRPr>
            </a:lvl7pPr>
            <a:lvl8pPr marL="3657600" lvl="7" indent="-317500" rtl="0">
              <a:spcBef>
                <a:spcPts val="0"/>
              </a:spcBef>
              <a:spcAft>
                <a:spcPts val="0"/>
              </a:spcAft>
              <a:buSzPts val="1400"/>
              <a:buChar char="•"/>
              <a:defRPr sz="2000">
                <a:solidFill>
                  <a:schemeClr val="dk1"/>
                </a:solidFill>
              </a:defRPr>
            </a:lvl8pPr>
            <a:lvl9pPr marL="4114800" lvl="8" indent="-317500" rtl="0">
              <a:spcBef>
                <a:spcPts val="0"/>
              </a:spcBef>
              <a:spcAft>
                <a:spcPts val="0"/>
              </a:spcAft>
              <a:buSzPts val="1400"/>
              <a:buChar char="•"/>
              <a:defRPr sz="2000">
                <a:solidFill>
                  <a:schemeClr val="dk1"/>
                </a:solidFill>
              </a:defRPr>
            </a:lvl9pPr>
          </a:lstStyle>
          <a:p>
            <a:endParaRPr/>
          </a:p>
        </p:txBody>
      </p:sp>
      <p:sp>
        <p:nvSpPr>
          <p:cNvPr id="177" name="Google Shape;177;p27"/>
          <p:cNvSpPr txBox="1">
            <a:spLocks noGrp="1"/>
          </p:cNvSpPr>
          <p:nvPr>
            <p:ph type="body" idx="2"/>
          </p:nvPr>
        </p:nvSpPr>
        <p:spPr>
          <a:xfrm>
            <a:off x="571500" y="1078991"/>
            <a:ext cx="11046000" cy="3291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rgbClr val="FFFFFF"/>
              </a:buClr>
              <a:buSzPts val="2000"/>
              <a:buFont typeface="Arial"/>
              <a:buNone/>
              <a:defRPr sz="2400" b="0">
                <a:solidFill>
                  <a:srgbClr val="FFFFFF"/>
                </a:solidFill>
                <a:latin typeface="Arial"/>
                <a:ea typeface="Arial"/>
                <a:cs typeface="Arial"/>
                <a:sym typeface="Arial"/>
              </a:defRPr>
            </a:lvl1pPr>
            <a:lvl2pPr marL="914400" lvl="1" indent="-228600" rtl="0">
              <a:spcBef>
                <a:spcPts val="0"/>
              </a:spcBef>
              <a:spcAft>
                <a:spcPts val="0"/>
              </a:spcAft>
              <a:buClr>
                <a:srgbClr val="FFFFFF"/>
              </a:buClr>
              <a:buSzPts val="1800"/>
              <a:buFont typeface="Arial"/>
              <a:buNone/>
              <a:defRPr sz="2000" b="1">
                <a:solidFill>
                  <a:srgbClr val="FFFFFF"/>
                </a:solidFill>
              </a:defRPr>
            </a:lvl2pPr>
            <a:lvl3pPr marL="1371600" lvl="2" indent="-228600" rtl="0">
              <a:spcBef>
                <a:spcPts val="300"/>
              </a:spcBef>
              <a:spcAft>
                <a:spcPts val="0"/>
              </a:spcAft>
              <a:buClr>
                <a:srgbClr val="FFFFFF"/>
              </a:buClr>
              <a:buSzPts val="1400"/>
              <a:buFont typeface="Arial"/>
              <a:buNone/>
              <a:defRPr sz="1900" b="1">
                <a:solidFill>
                  <a:srgbClr val="FFFFFF"/>
                </a:solidFill>
              </a:defRPr>
            </a:lvl3pPr>
            <a:lvl4pPr marL="1828800" lvl="3" indent="-228600" rtl="0">
              <a:spcBef>
                <a:spcPts val="600"/>
              </a:spcBef>
              <a:spcAft>
                <a:spcPts val="0"/>
              </a:spcAft>
              <a:buClr>
                <a:srgbClr val="FFFFFF"/>
              </a:buClr>
              <a:buSzPts val="1400"/>
              <a:buFont typeface="Arial"/>
              <a:buNone/>
              <a:defRPr sz="1600" b="1">
                <a:solidFill>
                  <a:srgbClr val="FFFFFF"/>
                </a:solidFill>
              </a:defRPr>
            </a:lvl4pPr>
            <a:lvl5pPr marL="2286000" lvl="4" indent="-228600" rtl="0">
              <a:spcBef>
                <a:spcPts val="600"/>
              </a:spcBef>
              <a:spcAft>
                <a:spcPts val="0"/>
              </a:spcAft>
              <a:buClr>
                <a:srgbClr val="FFFFFF"/>
              </a:buClr>
              <a:buSzPts val="1400"/>
              <a:buFont typeface="Arial"/>
              <a:buNone/>
              <a:defRPr sz="1600" b="1">
                <a:solidFill>
                  <a:srgbClr val="FFFFFF"/>
                </a:solidFill>
              </a:defRPr>
            </a:lvl5pPr>
            <a:lvl6pPr marL="2743200" lvl="5" indent="-228600" rtl="0">
              <a:spcBef>
                <a:spcPts val="600"/>
              </a:spcBef>
              <a:spcAft>
                <a:spcPts val="0"/>
              </a:spcAft>
              <a:buClr>
                <a:srgbClr val="FFFFFF"/>
              </a:buClr>
              <a:buSzPts val="1400"/>
              <a:buFont typeface="Arial"/>
              <a:buNone/>
              <a:defRPr sz="1600" b="1">
                <a:solidFill>
                  <a:srgbClr val="FFFFFF"/>
                </a:solidFill>
              </a:defRPr>
            </a:lvl6pPr>
            <a:lvl7pPr marL="3200400" lvl="6" indent="-228600" rtl="0">
              <a:spcBef>
                <a:spcPts val="0"/>
              </a:spcBef>
              <a:spcAft>
                <a:spcPts val="0"/>
              </a:spcAft>
              <a:buClr>
                <a:srgbClr val="FFFFFF"/>
              </a:buClr>
              <a:buSzPts val="1400"/>
              <a:buFont typeface="Arial"/>
              <a:buNone/>
              <a:defRPr sz="1600" b="1">
                <a:solidFill>
                  <a:srgbClr val="FFFFFF"/>
                </a:solidFill>
              </a:defRPr>
            </a:lvl7pPr>
            <a:lvl8pPr marL="3657600" lvl="7" indent="-228600" rtl="0">
              <a:spcBef>
                <a:spcPts val="0"/>
              </a:spcBef>
              <a:spcAft>
                <a:spcPts val="0"/>
              </a:spcAft>
              <a:buClr>
                <a:srgbClr val="FFFFFF"/>
              </a:buClr>
              <a:buSzPts val="1400"/>
              <a:buFont typeface="Arial"/>
              <a:buNone/>
              <a:defRPr sz="1600" b="1">
                <a:solidFill>
                  <a:srgbClr val="FFFFFF"/>
                </a:solidFill>
              </a:defRPr>
            </a:lvl8pPr>
            <a:lvl9pPr marL="4114800" lvl="8" indent="-228600" rtl="0">
              <a:spcBef>
                <a:spcPts val="0"/>
              </a:spcBef>
              <a:spcAft>
                <a:spcPts val="0"/>
              </a:spcAft>
              <a:buClr>
                <a:srgbClr val="FFFFFF"/>
              </a:buClr>
              <a:buSzPts val="1400"/>
              <a:buFont typeface="Arial"/>
              <a:buNone/>
              <a:defRPr sz="1600" b="1">
                <a:solidFill>
                  <a:srgbClr val="FFFFFF"/>
                </a:solidFill>
              </a:defRPr>
            </a:lvl9pPr>
          </a:lstStyle>
          <a:p>
            <a:endParaRPr/>
          </a:p>
        </p:txBody>
      </p:sp>
      <p:sp>
        <p:nvSpPr>
          <p:cNvPr id="178" name="Google Shape;178;p27"/>
          <p:cNvSpPr txBox="1">
            <a:spLocks noGrp="1"/>
          </p:cNvSpPr>
          <p:nvPr>
            <p:ph type="ftr" idx="11"/>
          </p:nvPr>
        </p:nvSpPr>
        <p:spPr>
          <a:xfrm>
            <a:off x="577850" y="6498167"/>
            <a:ext cx="10587000" cy="181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AFB5BA"/>
              </a:buClr>
              <a:buSzPts val="1400"/>
              <a:buFont typeface="Arial"/>
              <a:buNone/>
              <a:defRPr sz="1100" b="0" i="0" u="none" strike="noStrike" cap="none">
                <a:solidFill>
                  <a:srgbClr val="AFB5BA"/>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1" marR="0" lvl="2" indent="-1256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5"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7"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8" marR="0" lvl="7" indent="-1221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Y Customer_Hero_A">
  <p:cSld name="Customer_Hero_A_2">
    <p:spTree>
      <p:nvGrpSpPr>
        <p:cNvPr id="1" name="Shape 179"/>
        <p:cNvGrpSpPr/>
        <p:nvPr/>
      </p:nvGrpSpPr>
      <p:grpSpPr>
        <a:xfrm>
          <a:off x="0" y="0"/>
          <a:ext cx="0" cy="0"/>
          <a:chOff x="0" y="0"/>
          <a:chExt cx="0" cy="0"/>
        </a:xfrm>
      </p:grpSpPr>
      <p:sp>
        <p:nvSpPr>
          <p:cNvPr id="180" name="Google Shape;180;p28"/>
          <p:cNvSpPr/>
          <p:nvPr/>
        </p:nvSpPr>
        <p:spPr>
          <a:xfrm>
            <a:off x="-2" y="0"/>
            <a:ext cx="12188700" cy="6858000"/>
          </a:xfrm>
          <a:prstGeom prst="rect">
            <a:avLst/>
          </a:prstGeom>
          <a:solidFill>
            <a:srgbClr val="E7E7E7"/>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28"/>
          <p:cNvSpPr/>
          <p:nvPr/>
        </p:nvSpPr>
        <p:spPr>
          <a:xfrm rot="10800000" flipH="1">
            <a:off x="9774057" y="84"/>
            <a:ext cx="2414700" cy="6857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1">
              <a:solidFill>
                <a:schemeClr val="lt2"/>
              </a:solidFill>
              <a:latin typeface="Arial"/>
              <a:ea typeface="Arial"/>
              <a:cs typeface="Arial"/>
              <a:sym typeface="Arial"/>
            </a:endParaRPr>
          </a:p>
        </p:txBody>
      </p:sp>
      <p:sp>
        <p:nvSpPr>
          <p:cNvPr id="182" name="Google Shape;182;p28"/>
          <p:cNvSpPr/>
          <p:nvPr/>
        </p:nvSpPr>
        <p:spPr>
          <a:xfrm>
            <a:off x="-1" y="-4859"/>
            <a:ext cx="12188700" cy="2432100"/>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28"/>
          <p:cNvSpPr txBox="1">
            <a:spLocks noGrp="1"/>
          </p:cNvSpPr>
          <p:nvPr>
            <p:ph type="title"/>
          </p:nvPr>
        </p:nvSpPr>
        <p:spPr>
          <a:xfrm>
            <a:off x="652269" y="2829303"/>
            <a:ext cx="9004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84" name="Google Shape;184;p28"/>
          <p:cNvSpPr txBox="1">
            <a:spLocks noGrp="1"/>
          </p:cNvSpPr>
          <p:nvPr>
            <p:ph type="body" idx="1"/>
          </p:nvPr>
        </p:nvSpPr>
        <p:spPr>
          <a:xfrm>
            <a:off x="697287" y="4404281"/>
            <a:ext cx="4251900" cy="2101200"/>
          </a:xfrm>
          <a:prstGeom prst="rect">
            <a:avLst/>
          </a:prstGeom>
          <a:noFill/>
          <a:ln>
            <a:noFill/>
          </a:ln>
        </p:spPr>
        <p:txBody>
          <a:bodyPr spcFirstLastPara="1" wrap="square" lIns="91425" tIns="91425" rIns="91425" bIns="91425" anchor="t" anchorCtr="0">
            <a:noAutofit/>
          </a:bodyPr>
          <a:lstStyle>
            <a:lvl1pPr marL="457200" marR="0" lvl="0" indent="-330200" rtl="0">
              <a:lnSpc>
                <a:spcPct val="90000"/>
              </a:lnSpc>
              <a:spcBef>
                <a:spcPts val="800"/>
              </a:spcBef>
              <a:spcAft>
                <a:spcPts val="0"/>
              </a:spcAft>
              <a:buClr>
                <a:srgbClr val="7F7F7F"/>
              </a:buClr>
              <a:buSzPts val="1600"/>
              <a:buFont typeface="Arial"/>
              <a:buChar char="​"/>
              <a:defRPr sz="1600" b="0" i="0" u="none" strike="noStrike" cap="none">
                <a:solidFill>
                  <a:schemeClr val="accent2"/>
                </a:solidFill>
                <a:latin typeface="Arial"/>
                <a:ea typeface="Arial"/>
                <a:cs typeface="Arial"/>
                <a:sym typeface="Arial"/>
              </a:defRPr>
            </a:lvl1pPr>
            <a:lvl2pPr marL="914400" marR="0" lvl="1" indent="-330200" rtl="0">
              <a:lnSpc>
                <a:spcPct val="90000"/>
              </a:lnSpc>
              <a:spcBef>
                <a:spcPts val="10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2pPr>
            <a:lvl3pPr marL="1371600" marR="0" lvl="2" indent="-330200" rtl="0">
              <a:lnSpc>
                <a:spcPct val="90000"/>
              </a:lnSpc>
              <a:spcBef>
                <a:spcPts val="10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30200" rtl="0">
              <a:lnSpc>
                <a:spcPct val="90000"/>
              </a:lnSpc>
              <a:spcBef>
                <a:spcPts val="1000"/>
              </a:spcBef>
              <a:spcAft>
                <a:spcPts val="0"/>
              </a:spcAft>
              <a:buClr>
                <a:schemeClr val="accent2"/>
              </a:buClr>
              <a:buSzPts val="1600"/>
              <a:buFont typeface="Arial"/>
              <a:buChar char="•"/>
              <a:defRPr sz="1600" b="1" i="0" u="none" strike="noStrike" cap="none">
                <a:solidFill>
                  <a:schemeClr val="accent2"/>
                </a:solidFill>
                <a:latin typeface="Arial"/>
                <a:ea typeface="Arial"/>
                <a:cs typeface="Arial"/>
                <a:sym typeface="Arial"/>
              </a:defRPr>
            </a:lvl4pPr>
            <a:lvl5pPr marL="2286000" marR="0" lvl="4" indent="-228600" rtl="0">
              <a:spcBef>
                <a:spcPts val="2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5" name="Google Shape;185;p28"/>
          <p:cNvSpPr txBox="1">
            <a:spLocks noGrp="1"/>
          </p:cNvSpPr>
          <p:nvPr>
            <p:ph type="body" idx="2"/>
          </p:nvPr>
        </p:nvSpPr>
        <p:spPr>
          <a:xfrm>
            <a:off x="2376600" y="-4850"/>
            <a:ext cx="9004200" cy="2432100"/>
          </a:xfrm>
          <a:prstGeom prst="rect">
            <a:avLst/>
          </a:prstGeom>
          <a:gradFill>
            <a:gsLst>
              <a:gs pos="0">
                <a:schemeClr val="dk2"/>
              </a:gs>
              <a:gs pos="58999">
                <a:schemeClr val="dk2"/>
              </a:gs>
              <a:gs pos="100000">
                <a:srgbClr val="19325C">
                  <a:alpha val="0"/>
                </a:srgbClr>
              </a:gs>
            </a:gsLst>
            <a:lin ang="0" scaled="0"/>
          </a:gradFill>
          <a:ln>
            <a:noFill/>
          </a:ln>
        </p:spPr>
        <p:txBody>
          <a:bodyPr spcFirstLastPara="1" wrap="square" lIns="91425" tIns="91425" rIns="91425" bIns="91425" anchor="ctr" anchorCtr="0">
            <a:noAutofit/>
          </a:bodyPr>
          <a:lstStyle>
            <a:lvl1pPr marL="457200" marR="0" lvl="0" indent="-228600" algn="l" rtl="0">
              <a:lnSpc>
                <a:spcPct val="90000"/>
              </a:lnSpc>
              <a:spcBef>
                <a:spcPts val="0"/>
              </a:spcBef>
              <a:spcAft>
                <a:spcPts val="0"/>
              </a:spcAft>
              <a:buClr>
                <a:srgbClr val="7F7F7F"/>
              </a:buClr>
              <a:buSzPts val="2000"/>
              <a:buFont typeface="Arial"/>
              <a:buNone/>
              <a:defRPr sz="2400" b="0" i="0" u="none" strike="noStrike" cap="none">
                <a:solidFill>
                  <a:schemeClr val="lt1"/>
                </a:solidFill>
                <a:latin typeface="Arial"/>
                <a:ea typeface="Arial"/>
                <a:cs typeface="Arial"/>
                <a:sym typeface="Arial"/>
              </a:defRPr>
            </a:lvl1pPr>
            <a:lvl2pPr marL="914400" marR="0" lvl="1" indent="-228600" algn="l" rtl="0">
              <a:spcBef>
                <a:spcPts val="400"/>
              </a:spcBef>
              <a:spcAft>
                <a:spcPts val="0"/>
              </a:spcAft>
              <a:buClr>
                <a:schemeClr val="accent2"/>
              </a:buClr>
              <a:buSzPts val="1800"/>
              <a:buFont typeface="Arial"/>
              <a:buNone/>
              <a:defRPr sz="1600" b="0" i="0" u="none" strike="noStrike" cap="none">
                <a:solidFill>
                  <a:schemeClr val="lt1"/>
                </a:solidFill>
                <a:latin typeface="Arial"/>
                <a:ea typeface="Arial"/>
                <a:cs typeface="Arial"/>
                <a:sym typeface="Arial"/>
              </a:defRPr>
            </a:lvl2pPr>
            <a:lvl3pPr marL="1371600" marR="0" lvl="2" indent="-330200" algn="l" rtl="0">
              <a:spcBef>
                <a:spcPts val="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6" name="Google Shape;186;p28"/>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b="1">
              <a:solidFill>
                <a:schemeClr val="lt2"/>
              </a:solidFill>
              <a:latin typeface="Arial"/>
              <a:ea typeface="Arial"/>
              <a:cs typeface="Arial"/>
              <a:sym typeface="Arial"/>
            </a:endParaRPr>
          </a:p>
        </p:txBody>
      </p:sp>
      <p:sp>
        <p:nvSpPr>
          <p:cNvPr id="187" name="Google Shape;187;p28"/>
          <p:cNvSpPr>
            <a:spLocks noGrp="1"/>
          </p:cNvSpPr>
          <p:nvPr>
            <p:ph type="pic" idx="3"/>
          </p:nvPr>
        </p:nvSpPr>
        <p:spPr>
          <a:xfrm>
            <a:off x="527633" y="914400"/>
            <a:ext cx="1755900" cy="1737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L="0" marR="0" lvl="0" indent="0" algn="l" rtl="0">
              <a:spcBef>
                <a:spcPts val="12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L="182562" marR="0" lvl="1" indent="-182562"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365125" marR="0" lvl="2" indent="-187325"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547687" marR="0" lvl="3" indent="-192087"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1828800" marR="0" lvl="4" indent="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514600" marR="0" lvl="5" indent="-228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8" name="Google Shape;188;p28"/>
          <p:cNvSpPr txBox="1">
            <a:spLocks noGrp="1"/>
          </p:cNvSpPr>
          <p:nvPr>
            <p:ph type="body" idx="4"/>
          </p:nvPr>
        </p:nvSpPr>
        <p:spPr>
          <a:xfrm>
            <a:off x="5302760" y="4395125"/>
            <a:ext cx="4251900" cy="2123400"/>
          </a:xfrm>
          <a:prstGeom prst="rect">
            <a:avLst/>
          </a:prstGeom>
          <a:noFill/>
          <a:ln>
            <a:noFill/>
          </a:ln>
        </p:spPr>
        <p:txBody>
          <a:bodyPr spcFirstLastPara="1" wrap="square" lIns="91425" tIns="91425" rIns="91425" bIns="91425" anchor="t" anchorCtr="0">
            <a:noAutofit/>
          </a:bodyPr>
          <a:lstStyle>
            <a:lvl1pPr marL="457200" marR="0" lvl="0" indent="-330200" rtl="0">
              <a:lnSpc>
                <a:spcPct val="90000"/>
              </a:lnSpc>
              <a:spcBef>
                <a:spcPts val="800"/>
              </a:spcBef>
              <a:spcAft>
                <a:spcPts val="0"/>
              </a:spcAft>
              <a:buClr>
                <a:srgbClr val="7F7F7F"/>
              </a:buClr>
              <a:buSzPts val="1600"/>
              <a:buFont typeface="Arial"/>
              <a:buChar char="​"/>
              <a:defRPr sz="1600" b="0" i="0" u="none" strike="noStrike" cap="none">
                <a:solidFill>
                  <a:srgbClr val="7C868D"/>
                </a:solidFill>
                <a:latin typeface="Arial"/>
                <a:ea typeface="Arial"/>
                <a:cs typeface="Arial"/>
                <a:sym typeface="Arial"/>
              </a:defRPr>
            </a:lvl1pPr>
            <a:lvl2pPr marL="914400" marR="0" lvl="1" indent="-330200" rtl="0">
              <a:lnSpc>
                <a:spcPct val="90000"/>
              </a:lnSpc>
              <a:spcBef>
                <a:spcPts val="1000"/>
              </a:spcBef>
              <a:spcAft>
                <a:spcPts val="0"/>
              </a:spcAft>
              <a:buClr>
                <a:schemeClr val="accent2"/>
              </a:buClr>
              <a:buSzPts val="1600"/>
              <a:buFont typeface="Arial"/>
              <a:buChar char="•"/>
              <a:defRPr sz="1600" b="0" i="0" u="none" strike="noStrike" cap="none">
                <a:solidFill>
                  <a:srgbClr val="7C868D"/>
                </a:solidFill>
                <a:latin typeface="Arial"/>
                <a:ea typeface="Arial"/>
                <a:cs typeface="Arial"/>
                <a:sym typeface="Arial"/>
              </a:defRPr>
            </a:lvl2pPr>
            <a:lvl3pPr marL="1371600" marR="0" lvl="2" indent="-330200" rtl="0">
              <a:lnSpc>
                <a:spcPct val="90000"/>
              </a:lnSpc>
              <a:spcBef>
                <a:spcPts val="1000"/>
              </a:spcBef>
              <a:spcAft>
                <a:spcPts val="0"/>
              </a:spcAft>
              <a:buClr>
                <a:schemeClr val="accent2"/>
              </a:buClr>
              <a:buSzPts val="1600"/>
              <a:buFont typeface="Arial"/>
              <a:buChar char="•"/>
              <a:defRPr sz="1600" b="0" i="0" u="none" strike="noStrike" cap="none">
                <a:solidFill>
                  <a:srgbClr val="7C868D"/>
                </a:solidFill>
                <a:latin typeface="Arial"/>
                <a:ea typeface="Arial"/>
                <a:cs typeface="Arial"/>
                <a:sym typeface="Arial"/>
              </a:defRPr>
            </a:lvl3pPr>
            <a:lvl4pPr marL="1828800" marR="0" lvl="3" indent="-330200" rtl="0">
              <a:lnSpc>
                <a:spcPct val="90000"/>
              </a:lnSpc>
              <a:spcBef>
                <a:spcPts val="1000"/>
              </a:spcBef>
              <a:spcAft>
                <a:spcPts val="0"/>
              </a:spcAft>
              <a:buClr>
                <a:schemeClr val="accent2"/>
              </a:buClr>
              <a:buSzPts val="1600"/>
              <a:buFont typeface="Arial"/>
              <a:buChar char="•"/>
              <a:defRPr sz="1600" b="1" i="0" u="none" strike="noStrike" cap="none">
                <a:solidFill>
                  <a:srgbClr val="7C868D"/>
                </a:solidFill>
                <a:latin typeface="Arial"/>
                <a:ea typeface="Arial"/>
                <a:cs typeface="Arial"/>
                <a:sym typeface="Arial"/>
              </a:defRPr>
            </a:lvl4pPr>
            <a:lvl5pPr marL="2286000" marR="0" lvl="4" indent="-228600" rtl="0">
              <a:lnSpc>
                <a:spcPct val="90000"/>
              </a:lnSpc>
              <a:spcBef>
                <a:spcPts val="1000"/>
              </a:spcBef>
              <a:spcAft>
                <a:spcPts val="0"/>
              </a:spcAft>
              <a:buSzPts val="1400"/>
              <a:buNone/>
              <a:defRPr sz="1600" b="0" i="0" u="none" strike="noStrike" cap="none">
                <a:solidFill>
                  <a:srgbClr val="7C868D"/>
                </a:solidFill>
                <a:latin typeface="Arial"/>
                <a:ea typeface="Arial"/>
                <a:cs typeface="Arial"/>
                <a:sym typeface="Arial"/>
              </a:defRPr>
            </a:lvl5pPr>
            <a:lvl6pPr marL="2743200" marR="0" lvl="5"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89" name="Google Shape;189;p28" descr="Salesforce Logo.png"/>
          <p:cNvPicPr preferRelativeResize="0"/>
          <p:nvPr/>
        </p:nvPicPr>
        <p:blipFill rotWithShape="1">
          <a:blip r:embed="rId2">
            <a:alphaModFix/>
          </a:blip>
          <a:srcRect/>
          <a:stretch/>
        </p:blipFill>
        <p:spPr>
          <a:xfrm>
            <a:off x="11317542" y="6170938"/>
            <a:ext cx="627600" cy="439200"/>
          </a:xfrm>
          <a:prstGeom prst="rect">
            <a:avLst/>
          </a:prstGeom>
          <a:noFill/>
          <a:ln>
            <a:noFill/>
          </a:ln>
        </p:spPr>
      </p:pic>
      <p:sp>
        <p:nvSpPr>
          <p:cNvPr id="190" name="Google Shape;190;p28"/>
          <p:cNvSpPr txBox="1">
            <a:spLocks noGrp="1"/>
          </p:cNvSpPr>
          <p:nvPr>
            <p:ph type="body" idx="5"/>
          </p:nvPr>
        </p:nvSpPr>
        <p:spPr>
          <a:xfrm>
            <a:off x="548786" y="3836644"/>
            <a:ext cx="4251900" cy="466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1200"/>
              </a:spcBef>
              <a:spcAft>
                <a:spcPts val="0"/>
              </a:spcAft>
              <a:buClr>
                <a:srgbClr val="7F7F7F"/>
              </a:buClr>
              <a:buSzPts val="1800"/>
              <a:buFont typeface="Arial"/>
              <a:buChar char="​"/>
              <a:defRPr sz="1800" b="1" i="0" u="none" strike="noStrike" cap="none">
                <a:solidFill>
                  <a:srgbClr val="5C656A"/>
                </a:solidFill>
                <a:latin typeface="Arial"/>
                <a:ea typeface="Arial"/>
                <a:cs typeface="Arial"/>
                <a:sym typeface="Arial"/>
              </a:defRPr>
            </a:lvl1pPr>
            <a:lvl2pPr marL="914400" marR="0" lvl="1" indent="-342900"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1" name="Google Shape;191;p28"/>
          <p:cNvSpPr txBox="1">
            <a:spLocks noGrp="1"/>
          </p:cNvSpPr>
          <p:nvPr>
            <p:ph type="body" idx="6"/>
          </p:nvPr>
        </p:nvSpPr>
        <p:spPr>
          <a:xfrm>
            <a:off x="5161679" y="3836644"/>
            <a:ext cx="4251900" cy="466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1200"/>
              </a:spcBef>
              <a:spcAft>
                <a:spcPts val="0"/>
              </a:spcAft>
              <a:buClr>
                <a:srgbClr val="7F7F7F"/>
              </a:buClr>
              <a:buSzPts val="1800"/>
              <a:buFont typeface="Arial"/>
              <a:buChar char="​"/>
              <a:defRPr sz="1800" b="1" i="0" u="none" strike="noStrike" cap="none">
                <a:solidFill>
                  <a:srgbClr val="5C656A"/>
                </a:solidFill>
                <a:latin typeface="Arial"/>
                <a:ea typeface="Arial"/>
                <a:cs typeface="Arial"/>
                <a:sym typeface="Arial"/>
              </a:defRPr>
            </a:lvl1pPr>
            <a:lvl2pPr marL="914400" marR="0" lvl="1" indent="-342900"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X Customer_Hero_B">
  <p:cSld name="Customer_Hero_A_2_1">
    <p:spTree>
      <p:nvGrpSpPr>
        <p:cNvPr id="1" name="Shape 192"/>
        <p:cNvGrpSpPr/>
        <p:nvPr/>
      </p:nvGrpSpPr>
      <p:grpSpPr>
        <a:xfrm>
          <a:off x="0" y="0"/>
          <a:ext cx="0" cy="0"/>
          <a:chOff x="0" y="0"/>
          <a:chExt cx="0" cy="0"/>
        </a:xfrm>
      </p:grpSpPr>
      <p:sp>
        <p:nvSpPr>
          <p:cNvPr id="193" name="Google Shape;193;p29"/>
          <p:cNvSpPr/>
          <p:nvPr/>
        </p:nvSpPr>
        <p:spPr>
          <a:xfrm>
            <a:off x="-2" y="0"/>
            <a:ext cx="12188700" cy="6858000"/>
          </a:xfrm>
          <a:prstGeom prst="rect">
            <a:avLst/>
          </a:prstGeom>
          <a:solidFill>
            <a:srgbClr val="E7E7E7"/>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29"/>
          <p:cNvSpPr/>
          <p:nvPr/>
        </p:nvSpPr>
        <p:spPr>
          <a:xfrm rot="10800000" flipH="1">
            <a:off x="9774057" y="84"/>
            <a:ext cx="2414700" cy="6857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1">
              <a:solidFill>
                <a:schemeClr val="lt2"/>
              </a:solidFill>
              <a:latin typeface="Arial"/>
              <a:ea typeface="Arial"/>
              <a:cs typeface="Arial"/>
              <a:sym typeface="Arial"/>
            </a:endParaRPr>
          </a:p>
        </p:txBody>
      </p:sp>
      <p:sp>
        <p:nvSpPr>
          <p:cNvPr id="195" name="Google Shape;195;p29"/>
          <p:cNvSpPr/>
          <p:nvPr/>
        </p:nvSpPr>
        <p:spPr>
          <a:xfrm>
            <a:off x="-1" y="-4859"/>
            <a:ext cx="12188700" cy="2432100"/>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29"/>
          <p:cNvSpPr txBox="1">
            <a:spLocks noGrp="1"/>
          </p:cNvSpPr>
          <p:nvPr>
            <p:ph type="title"/>
          </p:nvPr>
        </p:nvSpPr>
        <p:spPr>
          <a:xfrm>
            <a:off x="652269" y="2829303"/>
            <a:ext cx="9004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97" name="Google Shape;197;p29"/>
          <p:cNvSpPr txBox="1">
            <a:spLocks noGrp="1"/>
          </p:cNvSpPr>
          <p:nvPr>
            <p:ph type="body" idx="1"/>
          </p:nvPr>
        </p:nvSpPr>
        <p:spPr>
          <a:xfrm>
            <a:off x="697287" y="4404281"/>
            <a:ext cx="4251900" cy="2101200"/>
          </a:xfrm>
          <a:prstGeom prst="rect">
            <a:avLst/>
          </a:prstGeom>
          <a:noFill/>
          <a:ln>
            <a:noFill/>
          </a:ln>
        </p:spPr>
        <p:txBody>
          <a:bodyPr spcFirstLastPara="1" wrap="square" lIns="91425" tIns="91425" rIns="91425" bIns="91425" anchor="t" anchorCtr="0">
            <a:noAutofit/>
          </a:bodyPr>
          <a:lstStyle>
            <a:lvl1pPr marL="457200" marR="0" lvl="0" indent="-330200" rtl="0">
              <a:lnSpc>
                <a:spcPct val="90000"/>
              </a:lnSpc>
              <a:spcBef>
                <a:spcPts val="800"/>
              </a:spcBef>
              <a:spcAft>
                <a:spcPts val="0"/>
              </a:spcAft>
              <a:buClr>
                <a:srgbClr val="7F7F7F"/>
              </a:buClr>
              <a:buSzPts val="1600"/>
              <a:buFont typeface="Arial"/>
              <a:buChar char="​"/>
              <a:defRPr sz="1600" b="0" i="0" u="none" strike="noStrike" cap="none">
                <a:solidFill>
                  <a:schemeClr val="accent2"/>
                </a:solidFill>
                <a:latin typeface="Arial"/>
                <a:ea typeface="Arial"/>
                <a:cs typeface="Arial"/>
                <a:sym typeface="Arial"/>
              </a:defRPr>
            </a:lvl1pPr>
            <a:lvl2pPr marL="914400" marR="0" lvl="1" indent="-330200" rtl="0">
              <a:lnSpc>
                <a:spcPct val="90000"/>
              </a:lnSpc>
              <a:spcBef>
                <a:spcPts val="10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2pPr>
            <a:lvl3pPr marL="1371600" marR="0" lvl="2" indent="-330200" rtl="0">
              <a:lnSpc>
                <a:spcPct val="90000"/>
              </a:lnSpc>
              <a:spcBef>
                <a:spcPts val="10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30200" rtl="0">
              <a:lnSpc>
                <a:spcPct val="90000"/>
              </a:lnSpc>
              <a:spcBef>
                <a:spcPts val="1000"/>
              </a:spcBef>
              <a:spcAft>
                <a:spcPts val="0"/>
              </a:spcAft>
              <a:buClr>
                <a:schemeClr val="accent2"/>
              </a:buClr>
              <a:buSzPts val="1600"/>
              <a:buFont typeface="Arial"/>
              <a:buChar char="•"/>
              <a:defRPr sz="1600" b="1" i="0" u="none" strike="noStrike" cap="none">
                <a:solidFill>
                  <a:schemeClr val="accent2"/>
                </a:solidFill>
                <a:latin typeface="Arial"/>
                <a:ea typeface="Arial"/>
                <a:cs typeface="Arial"/>
                <a:sym typeface="Arial"/>
              </a:defRPr>
            </a:lvl4pPr>
            <a:lvl5pPr marL="2286000" marR="0" lvl="4" indent="-228600" rtl="0">
              <a:spcBef>
                <a:spcPts val="2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8" name="Google Shape;198;p29"/>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b="1">
              <a:solidFill>
                <a:schemeClr val="lt2"/>
              </a:solidFill>
              <a:latin typeface="Arial"/>
              <a:ea typeface="Arial"/>
              <a:cs typeface="Arial"/>
              <a:sym typeface="Arial"/>
            </a:endParaRPr>
          </a:p>
        </p:txBody>
      </p:sp>
      <p:sp>
        <p:nvSpPr>
          <p:cNvPr id="199" name="Google Shape;199;p29"/>
          <p:cNvSpPr>
            <a:spLocks noGrp="1"/>
          </p:cNvSpPr>
          <p:nvPr>
            <p:ph type="pic" idx="2"/>
          </p:nvPr>
        </p:nvSpPr>
        <p:spPr>
          <a:xfrm>
            <a:off x="527633" y="914400"/>
            <a:ext cx="1755900" cy="1737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L="0" marR="0" lvl="0" indent="0" algn="l" rtl="0">
              <a:spcBef>
                <a:spcPts val="12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L="182562" marR="0" lvl="1" indent="-182562"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365125" marR="0" lvl="2" indent="-187325"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547687" marR="0" lvl="3" indent="-192087"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1828800" marR="0" lvl="4" indent="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514600" marR="0" lvl="5" indent="-228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0" name="Google Shape;200;p29"/>
          <p:cNvSpPr txBox="1">
            <a:spLocks noGrp="1"/>
          </p:cNvSpPr>
          <p:nvPr>
            <p:ph type="body" idx="3"/>
          </p:nvPr>
        </p:nvSpPr>
        <p:spPr>
          <a:xfrm>
            <a:off x="5302760" y="4395125"/>
            <a:ext cx="4251900" cy="2123400"/>
          </a:xfrm>
          <a:prstGeom prst="rect">
            <a:avLst/>
          </a:prstGeom>
          <a:noFill/>
          <a:ln>
            <a:noFill/>
          </a:ln>
        </p:spPr>
        <p:txBody>
          <a:bodyPr spcFirstLastPara="1" wrap="square" lIns="91425" tIns="91425" rIns="91425" bIns="91425" anchor="t" anchorCtr="0">
            <a:noAutofit/>
          </a:bodyPr>
          <a:lstStyle>
            <a:lvl1pPr marL="457200" marR="0" lvl="0" indent="-330200" rtl="0">
              <a:lnSpc>
                <a:spcPct val="90000"/>
              </a:lnSpc>
              <a:spcBef>
                <a:spcPts val="800"/>
              </a:spcBef>
              <a:spcAft>
                <a:spcPts val="0"/>
              </a:spcAft>
              <a:buClr>
                <a:srgbClr val="7F7F7F"/>
              </a:buClr>
              <a:buSzPts val="1600"/>
              <a:buFont typeface="Arial"/>
              <a:buChar char="​"/>
              <a:defRPr sz="1600" b="0" i="0" u="none" strike="noStrike" cap="none">
                <a:solidFill>
                  <a:srgbClr val="7C868D"/>
                </a:solidFill>
                <a:latin typeface="Arial"/>
                <a:ea typeface="Arial"/>
                <a:cs typeface="Arial"/>
                <a:sym typeface="Arial"/>
              </a:defRPr>
            </a:lvl1pPr>
            <a:lvl2pPr marL="914400" marR="0" lvl="1" indent="-330200" rtl="0">
              <a:lnSpc>
                <a:spcPct val="90000"/>
              </a:lnSpc>
              <a:spcBef>
                <a:spcPts val="1000"/>
              </a:spcBef>
              <a:spcAft>
                <a:spcPts val="0"/>
              </a:spcAft>
              <a:buClr>
                <a:schemeClr val="accent2"/>
              </a:buClr>
              <a:buSzPts val="1600"/>
              <a:buFont typeface="Arial"/>
              <a:buChar char="•"/>
              <a:defRPr sz="1600" b="0" i="0" u="none" strike="noStrike" cap="none">
                <a:solidFill>
                  <a:srgbClr val="7C868D"/>
                </a:solidFill>
                <a:latin typeface="Arial"/>
                <a:ea typeface="Arial"/>
                <a:cs typeface="Arial"/>
                <a:sym typeface="Arial"/>
              </a:defRPr>
            </a:lvl2pPr>
            <a:lvl3pPr marL="1371600" marR="0" lvl="2" indent="-330200" rtl="0">
              <a:lnSpc>
                <a:spcPct val="90000"/>
              </a:lnSpc>
              <a:spcBef>
                <a:spcPts val="1000"/>
              </a:spcBef>
              <a:spcAft>
                <a:spcPts val="0"/>
              </a:spcAft>
              <a:buClr>
                <a:schemeClr val="accent2"/>
              </a:buClr>
              <a:buSzPts val="1600"/>
              <a:buFont typeface="Arial"/>
              <a:buChar char="•"/>
              <a:defRPr sz="1600" b="0" i="0" u="none" strike="noStrike" cap="none">
                <a:solidFill>
                  <a:srgbClr val="7C868D"/>
                </a:solidFill>
                <a:latin typeface="Arial"/>
                <a:ea typeface="Arial"/>
                <a:cs typeface="Arial"/>
                <a:sym typeface="Arial"/>
              </a:defRPr>
            </a:lvl3pPr>
            <a:lvl4pPr marL="1828800" marR="0" lvl="3" indent="-330200" rtl="0">
              <a:lnSpc>
                <a:spcPct val="90000"/>
              </a:lnSpc>
              <a:spcBef>
                <a:spcPts val="1000"/>
              </a:spcBef>
              <a:spcAft>
                <a:spcPts val="0"/>
              </a:spcAft>
              <a:buClr>
                <a:schemeClr val="accent2"/>
              </a:buClr>
              <a:buSzPts val="1600"/>
              <a:buFont typeface="Arial"/>
              <a:buChar char="•"/>
              <a:defRPr sz="1600" b="1" i="0" u="none" strike="noStrike" cap="none">
                <a:solidFill>
                  <a:srgbClr val="7C868D"/>
                </a:solidFill>
                <a:latin typeface="Arial"/>
                <a:ea typeface="Arial"/>
                <a:cs typeface="Arial"/>
                <a:sym typeface="Arial"/>
              </a:defRPr>
            </a:lvl4pPr>
            <a:lvl5pPr marL="2286000" marR="0" lvl="4" indent="-228600" rtl="0">
              <a:lnSpc>
                <a:spcPct val="90000"/>
              </a:lnSpc>
              <a:spcBef>
                <a:spcPts val="1000"/>
              </a:spcBef>
              <a:spcAft>
                <a:spcPts val="0"/>
              </a:spcAft>
              <a:buSzPts val="1400"/>
              <a:buNone/>
              <a:defRPr sz="1600" b="0" i="0" u="none" strike="noStrike" cap="none">
                <a:solidFill>
                  <a:srgbClr val="7C868D"/>
                </a:solidFill>
                <a:latin typeface="Arial"/>
                <a:ea typeface="Arial"/>
                <a:cs typeface="Arial"/>
                <a:sym typeface="Arial"/>
              </a:defRPr>
            </a:lvl5pPr>
            <a:lvl6pPr marL="2743200" marR="0" lvl="5"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01" name="Google Shape;201;p29" descr="Salesforce Logo.png"/>
          <p:cNvPicPr preferRelativeResize="0"/>
          <p:nvPr/>
        </p:nvPicPr>
        <p:blipFill rotWithShape="1">
          <a:blip r:embed="rId2">
            <a:alphaModFix/>
          </a:blip>
          <a:srcRect/>
          <a:stretch/>
        </p:blipFill>
        <p:spPr>
          <a:xfrm>
            <a:off x="11317542" y="6170938"/>
            <a:ext cx="627600" cy="439200"/>
          </a:xfrm>
          <a:prstGeom prst="rect">
            <a:avLst/>
          </a:prstGeom>
          <a:noFill/>
          <a:ln>
            <a:noFill/>
          </a:ln>
        </p:spPr>
      </p:pic>
      <p:sp>
        <p:nvSpPr>
          <p:cNvPr id="202" name="Google Shape;202;p29"/>
          <p:cNvSpPr txBox="1">
            <a:spLocks noGrp="1"/>
          </p:cNvSpPr>
          <p:nvPr>
            <p:ph type="body" idx="4"/>
          </p:nvPr>
        </p:nvSpPr>
        <p:spPr>
          <a:xfrm>
            <a:off x="548786" y="3836644"/>
            <a:ext cx="4251900" cy="466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1200"/>
              </a:spcBef>
              <a:spcAft>
                <a:spcPts val="0"/>
              </a:spcAft>
              <a:buClr>
                <a:srgbClr val="7F7F7F"/>
              </a:buClr>
              <a:buSzPts val="1800"/>
              <a:buFont typeface="Arial"/>
              <a:buChar char="​"/>
              <a:defRPr sz="1800" b="1" i="0" u="none" strike="noStrike" cap="none">
                <a:solidFill>
                  <a:srgbClr val="5C656A"/>
                </a:solidFill>
                <a:latin typeface="Arial"/>
                <a:ea typeface="Arial"/>
                <a:cs typeface="Arial"/>
                <a:sym typeface="Arial"/>
              </a:defRPr>
            </a:lvl1pPr>
            <a:lvl2pPr marL="914400" marR="0" lvl="1" indent="-342900"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3" name="Google Shape;203;p29"/>
          <p:cNvSpPr txBox="1">
            <a:spLocks noGrp="1"/>
          </p:cNvSpPr>
          <p:nvPr>
            <p:ph type="body" idx="5"/>
          </p:nvPr>
        </p:nvSpPr>
        <p:spPr>
          <a:xfrm>
            <a:off x="5161679" y="3836644"/>
            <a:ext cx="4251900" cy="466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1200"/>
              </a:spcBef>
              <a:spcAft>
                <a:spcPts val="0"/>
              </a:spcAft>
              <a:buClr>
                <a:srgbClr val="7F7F7F"/>
              </a:buClr>
              <a:buSzPts val="1800"/>
              <a:buFont typeface="Arial"/>
              <a:buChar char="​"/>
              <a:defRPr sz="1800" b="1" i="0" u="none" strike="noStrike" cap="none">
                <a:solidFill>
                  <a:srgbClr val="5C656A"/>
                </a:solidFill>
                <a:latin typeface="Arial"/>
                <a:ea typeface="Arial"/>
                <a:cs typeface="Arial"/>
                <a:sym typeface="Arial"/>
              </a:defRPr>
            </a:lvl1pPr>
            <a:lvl2pPr marL="914400" marR="0" lvl="1" indent="-342900"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z">
  <p:cSld name="Customer_Hero_B">
    <p:spTree>
      <p:nvGrpSpPr>
        <p:cNvPr id="1" name="Shape 204"/>
        <p:cNvGrpSpPr/>
        <p:nvPr/>
      </p:nvGrpSpPr>
      <p:grpSpPr>
        <a:xfrm>
          <a:off x="0" y="0"/>
          <a:ext cx="0" cy="0"/>
          <a:chOff x="0" y="0"/>
          <a:chExt cx="0" cy="0"/>
        </a:xfrm>
      </p:grpSpPr>
      <p:sp>
        <p:nvSpPr>
          <p:cNvPr id="205" name="Google Shape;205;p30"/>
          <p:cNvSpPr>
            <a:spLocks noGrp="1"/>
          </p:cNvSpPr>
          <p:nvPr>
            <p:ph type="pic" idx="2"/>
          </p:nvPr>
        </p:nvSpPr>
        <p:spPr>
          <a:xfrm>
            <a:off x="0" y="0"/>
            <a:ext cx="12204300" cy="3508500"/>
          </a:xfrm>
          <a:prstGeom prst="rect">
            <a:avLst/>
          </a:prstGeom>
          <a:solidFill>
            <a:schemeClr val="accent2"/>
          </a:solidFill>
          <a:ln>
            <a:noFill/>
          </a:ln>
        </p:spPr>
        <p:txBody>
          <a:bodyPr spcFirstLastPara="1" wrap="square" lIns="91425" tIns="91425" rIns="91425" bIns="91425" anchor="ctr" anchorCtr="0">
            <a:noAutofit/>
          </a:bodyPr>
          <a:lstStyle>
            <a:lvl1pPr marL="0" marR="0" lvl="0" indent="0" algn="ctr" rtl="0">
              <a:spcBef>
                <a:spcPts val="1200"/>
              </a:spcBef>
              <a:spcAft>
                <a:spcPts val="0"/>
              </a:spcAft>
              <a:buClr>
                <a:srgbClr val="7F7F7F"/>
              </a:buClr>
              <a:buSzPts val="1400"/>
              <a:buFont typeface="Arial"/>
              <a:buNone/>
              <a:defRPr sz="2000" b="0" i="0" u="none" strike="noStrike" cap="none">
                <a:solidFill>
                  <a:schemeClr val="lt1"/>
                </a:solidFill>
                <a:latin typeface="Arial"/>
                <a:ea typeface="Arial"/>
                <a:cs typeface="Arial"/>
                <a:sym typeface="Arial"/>
              </a:defRPr>
            </a:lvl1pPr>
            <a:lvl2pPr marL="182562" marR="0" lvl="1" indent="-182562"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365125" marR="0" lvl="2" indent="-187325"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547687" marR="0" lvl="3" indent="-192087"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1828800" marR="0" lvl="4" indent="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514600" marR="0" lvl="5" indent="-228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206" name="Google Shape;206;p30"/>
          <p:cNvGrpSpPr/>
          <p:nvPr/>
        </p:nvGrpSpPr>
        <p:grpSpPr>
          <a:xfrm>
            <a:off x="667503" y="2862023"/>
            <a:ext cx="1586400" cy="1341600"/>
            <a:chOff x="667503" y="2286290"/>
            <a:chExt cx="1586400" cy="1341600"/>
          </a:xfrm>
        </p:grpSpPr>
        <p:sp>
          <p:nvSpPr>
            <p:cNvPr id="207" name="Google Shape;207;p30"/>
            <p:cNvSpPr/>
            <p:nvPr/>
          </p:nvSpPr>
          <p:spPr>
            <a:xfrm rot="10800000">
              <a:off x="667503" y="2286290"/>
              <a:ext cx="1586400" cy="1341600"/>
            </a:xfrm>
            <a:custGeom>
              <a:avLst/>
              <a:gdLst/>
              <a:ahLst/>
              <a:cxnLst/>
              <a:rect l="l" t="t" r="r" b="b"/>
              <a:pathLst>
                <a:path w="120000" h="120000" extrusionOk="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50" dist="50800" dir="5400000" sx="104000" sy="104000" algn="ctr" rotWithShape="0">
                <a:srgbClr val="000000">
                  <a:alpha val="17650"/>
                </a:srgbClr>
              </a:outerShdw>
            </a:effectLst>
          </p:spPr>
          <p:txBody>
            <a:bodyPr spcFirstLastPara="1" wrap="square" lIns="0" tIns="0" rIns="0" bIns="0" anchor="ctr" anchorCtr="0">
              <a:noAutofit/>
            </a:bodyPr>
            <a:lstStyle/>
            <a:p>
              <a:pPr marL="0" marR="0" lvl="0" indent="0" algn="ctr" rtl="0">
                <a:spcBef>
                  <a:spcPts val="0"/>
                </a:spcBef>
                <a:spcAft>
                  <a:spcPts val="0"/>
                </a:spcAft>
                <a:buClr>
                  <a:srgbClr val="7F7F7F"/>
                </a:buClr>
                <a:buFont typeface="Arial"/>
                <a:buNone/>
              </a:pPr>
              <a:endParaRPr sz="2000">
                <a:solidFill>
                  <a:schemeClr val="lt1"/>
                </a:solidFill>
                <a:latin typeface="Arial"/>
                <a:ea typeface="Arial"/>
                <a:cs typeface="Arial"/>
                <a:sym typeface="Arial"/>
              </a:endParaRPr>
            </a:p>
          </p:txBody>
        </p:sp>
        <p:sp>
          <p:nvSpPr>
            <p:cNvPr id="208" name="Google Shape;208;p30"/>
            <p:cNvSpPr/>
            <p:nvPr/>
          </p:nvSpPr>
          <p:spPr>
            <a:xfrm rot="10800000">
              <a:off x="667503" y="2286290"/>
              <a:ext cx="1586400" cy="1341600"/>
            </a:xfrm>
            <a:custGeom>
              <a:avLst/>
              <a:gdLst/>
              <a:ahLst/>
              <a:cxnLst/>
              <a:rect l="l" t="t" r="r" b="b"/>
              <a:pathLst>
                <a:path w="120000" h="120000" extrusionOk="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50" dist="50800" dir="5400000" sx="104000" sy="104000" algn="ctr" rotWithShape="0">
                <a:srgbClr val="000000">
                  <a:alpha val="17650"/>
                </a:srgbClr>
              </a:outerShdw>
            </a:effectLst>
          </p:spPr>
          <p:txBody>
            <a:bodyPr spcFirstLastPara="1" wrap="square" lIns="0" tIns="0" rIns="0" bIns="0" anchor="ctr" anchorCtr="0">
              <a:noAutofit/>
            </a:bodyPr>
            <a:lstStyle/>
            <a:p>
              <a:pPr marL="0" marR="0" lvl="0" indent="0" algn="ctr" rtl="0">
                <a:spcBef>
                  <a:spcPts val="0"/>
                </a:spcBef>
                <a:spcAft>
                  <a:spcPts val="0"/>
                </a:spcAft>
                <a:buClr>
                  <a:srgbClr val="7F7F7F"/>
                </a:buClr>
                <a:buFont typeface="Arial"/>
                <a:buNone/>
              </a:pPr>
              <a:endParaRPr sz="2000">
                <a:solidFill>
                  <a:schemeClr val="lt1"/>
                </a:solidFill>
                <a:latin typeface="Arial"/>
                <a:ea typeface="Arial"/>
                <a:cs typeface="Arial"/>
                <a:sym typeface="Arial"/>
              </a:endParaRPr>
            </a:p>
          </p:txBody>
        </p:sp>
      </p:grpSp>
      <p:sp>
        <p:nvSpPr>
          <p:cNvPr id="209" name="Google Shape;209;p30"/>
          <p:cNvSpPr>
            <a:spLocks noGrp="1"/>
          </p:cNvSpPr>
          <p:nvPr>
            <p:ph type="pic" idx="3"/>
          </p:nvPr>
        </p:nvSpPr>
        <p:spPr>
          <a:xfrm>
            <a:off x="678355" y="2846717"/>
            <a:ext cx="1586700" cy="1106700"/>
          </a:xfrm>
          <a:prstGeom prst="roundRect">
            <a:avLst>
              <a:gd name="adj" fmla="val 15719"/>
            </a:avLst>
          </a:prstGeom>
          <a:solidFill>
            <a:srgbClr val="FFFFFF"/>
          </a:solidFill>
          <a:ln>
            <a:noFill/>
          </a:ln>
        </p:spPr>
        <p:txBody>
          <a:bodyPr spcFirstLastPara="1" wrap="square" lIns="91425" tIns="91425" rIns="91425" bIns="91425" anchor="ctr" anchorCtr="0">
            <a:noAutofit/>
          </a:bodyPr>
          <a:lstStyle>
            <a:lvl1pPr marL="0" marR="0" lvl="0" indent="0" algn="l" rtl="0">
              <a:spcBef>
                <a:spcPts val="12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L="182562" marR="0" lvl="1" indent="-182562"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365125" marR="0" lvl="2" indent="-187325"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547687" marR="0" lvl="3" indent="-192087"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1828800" marR="0" lvl="4" indent="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514600" marR="0" lvl="5" indent="-228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0" name="Google Shape;210;p30"/>
          <p:cNvSpPr txBox="1">
            <a:spLocks noGrp="1"/>
          </p:cNvSpPr>
          <p:nvPr>
            <p:ph type="title"/>
          </p:nvPr>
        </p:nvSpPr>
        <p:spPr>
          <a:xfrm>
            <a:off x="576072" y="3922776"/>
            <a:ext cx="110460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SzPts val="1400"/>
              <a:buNone/>
              <a:defRPr sz="28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211" name="Google Shape;211;p30"/>
          <p:cNvSpPr txBox="1">
            <a:spLocks noGrp="1"/>
          </p:cNvSpPr>
          <p:nvPr>
            <p:ph type="body" idx="1"/>
          </p:nvPr>
        </p:nvSpPr>
        <p:spPr>
          <a:xfrm>
            <a:off x="499872" y="5047488"/>
            <a:ext cx="11046000" cy="1216200"/>
          </a:xfrm>
          <a:prstGeom prst="rect">
            <a:avLst/>
          </a:prstGeom>
          <a:noFill/>
          <a:ln>
            <a:noFill/>
          </a:ln>
        </p:spPr>
        <p:txBody>
          <a:bodyPr spcFirstLastPara="1" wrap="square" lIns="91425" tIns="91425" rIns="91425" bIns="91425" anchor="t" anchorCtr="0">
            <a:noAutofit/>
          </a:bodyPr>
          <a:lstStyle>
            <a:lvl1pPr marL="457200" marR="0" lvl="0" indent="-355600" algn="l" rtl="0">
              <a:spcBef>
                <a:spcPts val="1000"/>
              </a:spcBef>
              <a:spcAft>
                <a:spcPts val="0"/>
              </a:spcAft>
              <a:buClr>
                <a:srgbClr val="7F7F7F"/>
              </a:buClr>
              <a:buSzPts val="2000"/>
              <a:buFont typeface="Arial"/>
              <a:buChar char="​"/>
              <a:defRPr sz="2000" b="0" i="0" u="none" strike="noStrike" cap="none">
                <a:solidFill>
                  <a:srgbClr val="5C656A"/>
                </a:solidFill>
                <a:latin typeface="Arial"/>
                <a:ea typeface="Arial"/>
                <a:cs typeface="Arial"/>
                <a:sym typeface="Arial"/>
              </a:defRPr>
            </a:lvl1pPr>
            <a:lvl2pPr marL="914400" marR="0" lvl="1" indent="-342900" algn="l" rtl="0">
              <a:spcBef>
                <a:spcPts val="200"/>
              </a:spcBef>
              <a:spcAft>
                <a:spcPts val="0"/>
              </a:spcAft>
              <a:buClr>
                <a:schemeClr val="accent2"/>
              </a:buClr>
              <a:buSzPts val="1800"/>
              <a:buFont typeface="Arial"/>
              <a:buChar char="•"/>
              <a:defRPr sz="1800" b="0" i="0" u="none" strike="noStrike" cap="none">
                <a:solidFill>
                  <a:srgbClr val="5C656A"/>
                </a:solidFill>
                <a:latin typeface="Arial"/>
                <a:ea typeface="Arial"/>
                <a:cs typeface="Arial"/>
                <a:sym typeface="Arial"/>
              </a:defRPr>
            </a:lvl2pPr>
            <a:lvl3pPr marL="1371600" marR="0" lvl="2" indent="-330200" algn="l" rtl="0">
              <a:spcBef>
                <a:spcPts val="600"/>
              </a:spcBef>
              <a:spcAft>
                <a:spcPts val="0"/>
              </a:spcAft>
              <a:buClr>
                <a:schemeClr val="accent2"/>
              </a:buClr>
              <a:buSzPts val="1600"/>
              <a:buFont typeface="Arial"/>
              <a:buChar char="•"/>
              <a:defRPr sz="1600" b="0" i="0" u="none" strike="noStrike" cap="none">
                <a:solidFill>
                  <a:srgbClr val="5C656A"/>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rgbClr val="5C656A"/>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7C868D"/>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_Basic">
  <p:cSld name="Basic">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39" name="Google Shape;39;p4"/>
          <p:cNvSpPr txBox="1">
            <a:spLocks noGrp="1"/>
          </p:cNvSpPr>
          <p:nvPr>
            <p:ph type="body" idx="1"/>
          </p:nvPr>
        </p:nvSpPr>
        <p:spPr>
          <a:xfrm>
            <a:off x="571500" y="1688084"/>
            <a:ext cx="110460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40" name="Google Shape;40;p4"/>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41" name="Google Shape;41;p4"/>
          <p:cNvPicPr preferRelativeResize="0"/>
          <p:nvPr/>
        </p:nvPicPr>
        <p:blipFill rotWithShape="1">
          <a:blip r:embed="rId2">
            <a:alphaModFix/>
          </a:blip>
          <a:srcRect/>
          <a:stretch/>
        </p:blipFill>
        <p:spPr>
          <a:xfrm>
            <a:off x="11011320" y="6091237"/>
            <a:ext cx="616500" cy="431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X - Thank You_slide">
  <p:cSld name="Thank You_slide">
    <p:bg>
      <p:bgPr>
        <a:solidFill>
          <a:srgbClr val="032750"/>
        </a:solidFill>
        <a:effectLst/>
      </p:bgPr>
    </p:bg>
    <p:spTree>
      <p:nvGrpSpPr>
        <p:cNvPr id="1" name="Shape 212"/>
        <p:cNvGrpSpPr/>
        <p:nvPr/>
      </p:nvGrpSpPr>
      <p:grpSpPr>
        <a:xfrm>
          <a:off x="0" y="0"/>
          <a:ext cx="0" cy="0"/>
          <a:chOff x="0" y="0"/>
          <a:chExt cx="0" cy="0"/>
        </a:xfrm>
      </p:grpSpPr>
      <p:pic>
        <p:nvPicPr>
          <p:cNvPr id="213" name="Google Shape;213;p31" descr="Salesforce Corporate PowerPoint Template - Official_Chatter Version_Sept16_Google Slides Source_SHORTER.027.jpeg"/>
          <p:cNvPicPr preferRelativeResize="0"/>
          <p:nvPr/>
        </p:nvPicPr>
        <p:blipFill>
          <a:blip r:embed="rId2">
            <a:alphaModFix/>
          </a:blip>
          <a:stretch>
            <a:fillRect/>
          </a:stretch>
        </p:blipFill>
        <p:spPr>
          <a:xfrm>
            <a:off x="0" y="893"/>
            <a:ext cx="12188827" cy="685621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Y - Thank You_slide 2">
  <p:cSld name="Thank You_slide_1">
    <p:bg>
      <p:bgPr>
        <a:solidFill>
          <a:srgbClr val="032750"/>
        </a:solidFill>
        <a:effectLst/>
      </p:bgPr>
    </p:bg>
    <p:spTree>
      <p:nvGrpSpPr>
        <p:cNvPr id="1" name="Shape 214"/>
        <p:cNvGrpSpPr/>
        <p:nvPr/>
      </p:nvGrpSpPr>
      <p:grpSpPr>
        <a:xfrm>
          <a:off x="0" y="0"/>
          <a:ext cx="0" cy="0"/>
          <a:chOff x="0" y="0"/>
          <a:chExt cx="0" cy="0"/>
        </a:xfrm>
      </p:grpSpPr>
      <p:pic>
        <p:nvPicPr>
          <p:cNvPr id="215" name="Google Shape;215;p32" descr="Slide31.jpg"/>
          <p:cNvPicPr preferRelativeResize="0"/>
          <p:nvPr/>
        </p:nvPicPr>
        <p:blipFill>
          <a:blip r:embed="rId2">
            <a:alphaModFix/>
          </a:blip>
          <a:stretch>
            <a:fillRect/>
          </a:stretch>
        </p:blipFill>
        <p:spPr>
          <a:xfrm>
            <a:off x="0" y="766"/>
            <a:ext cx="12188828" cy="685647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Z - Closing Slide">
  <p:cSld name="Logo_Slide">
    <p:bg>
      <p:bgPr>
        <a:solidFill>
          <a:srgbClr val="FFFFFF"/>
        </a:solidFill>
        <a:effectLst/>
      </p:bgPr>
    </p:bg>
    <p:spTree>
      <p:nvGrpSpPr>
        <p:cNvPr id="1" name="Shape 216"/>
        <p:cNvGrpSpPr/>
        <p:nvPr/>
      </p:nvGrpSpPr>
      <p:grpSpPr>
        <a:xfrm>
          <a:off x="0" y="0"/>
          <a:ext cx="0" cy="0"/>
          <a:chOff x="0" y="0"/>
          <a:chExt cx="0" cy="0"/>
        </a:xfrm>
      </p:grpSpPr>
      <p:pic>
        <p:nvPicPr>
          <p:cNvPr id="217" name="Google Shape;217;p33"/>
          <p:cNvPicPr preferRelativeResize="0"/>
          <p:nvPr/>
        </p:nvPicPr>
        <p:blipFill rotWithShape="1">
          <a:blip r:embed="rId2">
            <a:alphaModFix/>
          </a:blip>
          <a:srcRect/>
          <a:stretch/>
        </p:blipFill>
        <p:spPr>
          <a:xfrm>
            <a:off x="4422776" y="2259014"/>
            <a:ext cx="3343200" cy="2340000"/>
          </a:xfrm>
          <a:prstGeom prst="rect">
            <a:avLst/>
          </a:prstGeom>
          <a:noFill/>
          <a:ln>
            <a:noFill/>
          </a:ln>
        </p:spPr>
      </p:pic>
      <p:pic>
        <p:nvPicPr>
          <p:cNvPr id="218" name="Google Shape;218;p33"/>
          <p:cNvPicPr preferRelativeResize="0"/>
          <p:nvPr/>
        </p:nvPicPr>
        <p:blipFill rotWithShape="1">
          <a:blip r:embed="rId3">
            <a:alphaModFix/>
          </a:blip>
          <a:srcRect/>
          <a:stretch/>
        </p:blipFill>
        <p:spPr>
          <a:xfrm>
            <a:off x="4423147" y="2258820"/>
            <a:ext cx="3342600" cy="23403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Z - Drawing Guides">
  <p:cSld name="Drawing Guides">
    <p:spTree>
      <p:nvGrpSpPr>
        <p:cNvPr id="1" name="Shape 219"/>
        <p:cNvGrpSpPr/>
        <p:nvPr/>
      </p:nvGrpSpPr>
      <p:grpSpPr>
        <a:xfrm>
          <a:off x="0" y="0"/>
          <a:ext cx="0" cy="0"/>
          <a:chOff x="0" y="0"/>
          <a:chExt cx="0" cy="0"/>
        </a:xfrm>
      </p:grpSpPr>
      <p:sp>
        <p:nvSpPr>
          <p:cNvPr id="220" name="Google Shape;220;p34"/>
          <p:cNvSpPr/>
          <p:nvPr/>
        </p:nvSpPr>
        <p:spPr>
          <a:xfrm rot="8100000" flipH="1">
            <a:off x="11244263" y="2025199"/>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221" name="Google Shape;221;p34"/>
          <p:cNvSpPr/>
          <p:nvPr/>
        </p:nvSpPr>
        <p:spPr>
          <a:xfrm rot="-8100000">
            <a:off x="732801" y="2025199"/>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222" name="Google Shape;222;p34"/>
          <p:cNvSpPr/>
          <p:nvPr/>
        </p:nvSpPr>
        <p:spPr>
          <a:xfrm rot="2700000">
            <a:off x="11244263" y="5638768"/>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223" name="Google Shape;223;p34"/>
          <p:cNvSpPr/>
          <p:nvPr/>
        </p:nvSpPr>
        <p:spPr>
          <a:xfrm rot="-2700000" flipH="1">
            <a:off x="732801" y="5638768"/>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224" name="Google Shape;224;p34"/>
          <p:cNvSpPr txBox="1"/>
          <p:nvPr/>
        </p:nvSpPr>
        <p:spPr>
          <a:xfrm>
            <a:off x="647700" y="153988"/>
            <a:ext cx="11515800" cy="9081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Font typeface="Arial"/>
              <a:buNone/>
            </a:pPr>
            <a:r>
              <a:rPr lang="en-US" sz="3200" b="0" i="0" u="none" strike="noStrike" cap="none">
                <a:solidFill>
                  <a:schemeClr val="accent1"/>
                </a:solidFill>
                <a:latin typeface="Arial"/>
                <a:ea typeface="Arial"/>
                <a:cs typeface="Arial"/>
                <a:sym typeface="Arial"/>
              </a:rPr>
              <a:t>Drawing Guide</a:t>
            </a:r>
            <a:r>
              <a:rPr lang="en-US" sz="3200">
                <a:solidFill>
                  <a:schemeClr val="accent1"/>
                </a:solidFill>
              </a:rPr>
              <a:t>s Alignment</a:t>
            </a:r>
            <a:r>
              <a:rPr lang="en-US" sz="3200" b="0" i="0" u="none" strike="noStrike" cap="none">
                <a:solidFill>
                  <a:schemeClr val="accent1"/>
                </a:solidFill>
                <a:latin typeface="Arial"/>
                <a:ea typeface="Arial"/>
                <a:cs typeface="Arial"/>
                <a:sym typeface="Arial"/>
              </a:rPr>
              <a:t> Tool (Margins)</a:t>
            </a:r>
            <a:endParaRPr/>
          </a:p>
        </p:txBody>
      </p:sp>
      <p:sp>
        <p:nvSpPr>
          <p:cNvPr id="225" name="Google Shape;225;p34"/>
          <p:cNvSpPr/>
          <p:nvPr/>
        </p:nvSpPr>
        <p:spPr>
          <a:xfrm>
            <a:off x="1" y="0"/>
            <a:ext cx="12188700" cy="4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226" name="Google Shape;226;p34"/>
          <p:cNvSpPr txBox="1"/>
          <p:nvPr/>
        </p:nvSpPr>
        <p:spPr>
          <a:xfrm>
            <a:off x="7763687" y="2027200"/>
            <a:ext cx="3368700" cy="646200"/>
          </a:xfrm>
          <a:prstGeom prst="rect">
            <a:avLst/>
          </a:prstGeom>
          <a:noFill/>
          <a:ln>
            <a:noFill/>
          </a:ln>
        </p:spPr>
        <p:txBody>
          <a:bodyPr spcFirstLastPara="1" wrap="square" lIns="91400" tIns="45700" rIns="91400" bIns="45700" anchor="t" anchorCtr="0">
            <a:noAutofit/>
          </a:bodyPr>
          <a:lstStyle/>
          <a:p>
            <a:pPr marL="0" marR="0" lvl="0" indent="0" algn="r" rtl="0">
              <a:lnSpc>
                <a:spcPct val="100000"/>
              </a:lnSpc>
              <a:spcBef>
                <a:spcPts val="0"/>
              </a:spcBef>
              <a:spcAft>
                <a:spcPts val="999"/>
              </a:spcAft>
              <a:buClr>
                <a:schemeClr val="accent1"/>
              </a:buClr>
              <a:buFont typeface="Arial"/>
              <a:buNone/>
            </a:pPr>
            <a:r>
              <a:rPr lang="en-US" b="1" i="0" u="none" strike="noStrike" cap="none">
                <a:solidFill>
                  <a:schemeClr val="accent1"/>
                </a:solidFill>
                <a:latin typeface="Arial"/>
                <a:ea typeface="Arial"/>
                <a:cs typeface="Arial"/>
                <a:sym typeface="Arial"/>
              </a:rPr>
              <a:t>The left and right top and bottom corners only area you should work within on your slides.</a:t>
            </a:r>
            <a:endParaRPr b="1"/>
          </a:p>
        </p:txBody>
      </p:sp>
      <p:sp>
        <p:nvSpPr>
          <p:cNvPr id="227" name="Google Shape;227;p34"/>
          <p:cNvSpPr txBox="1"/>
          <p:nvPr/>
        </p:nvSpPr>
        <p:spPr>
          <a:xfrm>
            <a:off x="1117600" y="2289703"/>
            <a:ext cx="6575400" cy="3525900"/>
          </a:xfrm>
          <a:prstGeom prst="rect">
            <a:avLst/>
          </a:prstGeom>
          <a:noFill/>
          <a:ln>
            <a:noFill/>
          </a:ln>
        </p:spPr>
        <p:txBody>
          <a:bodyPr spcFirstLastPara="1" wrap="square" lIns="121850" tIns="60925" rIns="121850" bIns="60925" anchor="t" anchorCtr="0">
            <a:noAutofit/>
          </a:bodyPr>
          <a:lstStyle/>
          <a:p>
            <a:pPr marL="0" marR="0" lvl="0" indent="0" algn="l" rtl="0">
              <a:lnSpc>
                <a:spcPct val="100000"/>
              </a:lnSpc>
              <a:spcBef>
                <a:spcPts val="0"/>
              </a:spcBef>
              <a:spcAft>
                <a:spcPts val="0"/>
              </a:spcAft>
              <a:buClr>
                <a:schemeClr val="accent1"/>
              </a:buClr>
              <a:buFont typeface="Arial"/>
              <a:buNone/>
            </a:pPr>
            <a:r>
              <a:rPr lang="en-US" sz="2000" b="1">
                <a:solidFill>
                  <a:schemeClr val="accent1"/>
                </a:solidFill>
              </a:rPr>
              <a:t>Go into Master Layouts </a:t>
            </a:r>
            <a:r>
              <a:rPr lang="en-US" sz="2000" b="1" i="0" u="none" strike="noStrike" cap="none">
                <a:solidFill>
                  <a:schemeClr val="accent1"/>
                </a:solidFill>
                <a:latin typeface="Arial"/>
                <a:ea typeface="Arial"/>
                <a:cs typeface="Arial"/>
                <a:sym typeface="Arial"/>
              </a:rPr>
              <a:t>Copy and Paste These Lines into your Working </a:t>
            </a:r>
            <a:r>
              <a:rPr lang="en-US" sz="2000" b="1">
                <a:solidFill>
                  <a:schemeClr val="accent1"/>
                </a:solidFill>
              </a:rPr>
              <a:t>Slides </a:t>
            </a:r>
            <a:r>
              <a:rPr lang="en-US" sz="2000" b="1" i="0" u="none" strike="noStrike" cap="none">
                <a:solidFill>
                  <a:schemeClr val="accent1"/>
                </a:solidFill>
                <a:latin typeface="Arial"/>
                <a:ea typeface="Arial"/>
                <a:cs typeface="Arial"/>
                <a:sym typeface="Arial"/>
              </a:rPr>
              <a:t>to Create Guides</a:t>
            </a:r>
            <a:endParaRPr sz="2000" b="1" i="0" u="none" strike="noStrike" cap="none">
              <a:solidFill>
                <a:schemeClr val="accent1"/>
              </a:solidFill>
              <a:latin typeface="Arial"/>
              <a:ea typeface="Arial"/>
              <a:cs typeface="Arial"/>
              <a:sym typeface="Arial"/>
            </a:endParaRPr>
          </a:p>
          <a:p>
            <a:pPr marL="0" marR="0" lvl="1" indent="0" algn="l" rtl="0">
              <a:lnSpc>
                <a:spcPct val="100000"/>
              </a:lnSpc>
              <a:spcBef>
                <a:spcPts val="800"/>
              </a:spcBef>
              <a:spcAft>
                <a:spcPts val="0"/>
              </a:spcAft>
              <a:buClr>
                <a:schemeClr val="accent2"/>
              </a:buClr>
              <a:buFont typeface="Arial"/>
              <a:buNone/>
            </a:pPr>
            <a:r>
              <a:rPr lang="en-US" sz="1600" b="0" i="0" u="none" strike="noStrike" cap="none">
                <a:solidFill>
                  <a:schemeClr val="accent2"/>
                </a:solidFill>
                <a:latin typeface="Arial"/>
                <a:ea typeface="Arial"/>
                <a:cs typeface="Arial"/>
                <a:sym typeface="Arial"/>
              </a:rPr>
              <a:t>Since Google slides does not allow you add Drawing Guides</a:t>
            </a:r>
            <a:r>
              <a:rPr lang="en-US" sz="1600">
                <a:solidFill>
                  <a:schemeClr val="accent2"/>
                </a:solidFill>
              </a:rPr>
              <a:t>,</a:t>
            </a:r>
            <a:r>
              <a:rPr lang="en-US" sz="1600" b="0" i="0" u="none" strike="noStrike" cap="none">
                <a:solidFill>
                  <a:schemeClr val="accent2"/>
                </a:solidFill>
                <a:latin typeface="Arial"/>
                <a:ea typeface="Arial"/>
                <a:cs typeface="Arial"/>
                <a:sym typeface="Arial"/>
              </a:rPr>
              <a:t> </a:t>
            </a:r>
            <a:r>
              <a:rPr lang="en-US" sz="1600">
                <a:solidFill>
                  <a:schemeClr val="accent2"/>
                </a:solidFill>
              </a:rPr>
              <a:t>y</a:t>
            </a:r>
            <a:r>
              <a:rPr lang="en-US" sz="1600" b="0" i="0" u="none" strike="noStrike" cap="none">
                <a:solidFill>
                  <a:schemeClr val="accent2"/>
                </a:solidFill>
                <a:latin typeface="Arial"/>
                <a:ea typeface="Arial"/>
                <a:cs typeface="Arial"/>
                <a:sym typeface="Arial"/>
              </a:rPr>
              <a:t>ou can go into this Master slide, copy these orange lines, paste them into the slide you are working on, align content and delete. </a:t>
            </a:r>
            <a:endParaRPr/>
          </a:p>
        </p:txBody>
      </p:sp>
      <p:grpSp>
        <p:nvGrpSpPr>
          <p:cNvPr id="228" name="Google Shape;228;p34"/>
          <p:cNvGrpSpPr/>
          <p:nvPr/>
        </p:nvGrpSpPr>
        <p:grpSpPr>
          <a:xfrm>
            <a:off x="0" y="-1588"/>
            <a:ext cx="12188700" cy="6859590"/>
            <a:chOff x="1" y="-1588"/>
            <a:chExt cx="12188700" cy="6859590"/>
          </a:xfrm>
        </p:grpSpPr>
        <p:cxnSp>
          <p:nvCxnSpPr>
            <p:cNvPr id="229" name="Google Shape;229;p34"/>
            <p:cNvCxnSpPr/>
            <p:nvPr/>
          </p:nvCxnSpPr>
          <p:spPr>
            <a:xfrm>
              <a:off x="657225" y="2"/>
              <a:ext cx="0" cy="6858000"/>
            </a:xfrm>
            <a:prstGeom prst="straightConnector1">
              <a:avLst/>
            </a:prstGeom>
            <a:noFill/>
            <a:ln w="19050" cap="flat" cmpd="sng">
              <a:solidFill>
                <a:schemeClr val="accent5"/>
              </a:solidFill>
              <a:prstDash val="solid"/>
              <a:round/>
              <a:headEnd type="none" w="sm" len="sm"/>
              <a:tailEnd type="none" w="sm" len="sm"/>
            </a:ln>
          </p:spPr>
        </p:cxnSp>
        <p:cxnSp>
          <p:nvCxnSpPr>
            <p:cNvPr id="230" name="Google Shape;230;p34"/>
            <p:cNvCxnSpPr/>
            <p:nvPr/>
          </p:nvCxnSpPr>
          <p:spPr>
            <a:xfrm>
              <a:off x="11618913" y="-1588"/>
              <a:ext cx="0" cy="6858000"/>
            </a:xfrm>
            <a:prstGeom prst="straightConnector1">
              <a:avLst/>
            </a:prstGeom>
            <a:noFill/>
            <a:ln w="19050" cap="flat" cmpd="sng">
              <a:solidFill>
                <a:schemeClr val="accent5"/>
              </a:solidFill>
              <a:prstDash val="solid"/>
              <a:round/>
              <a:headEnd type="none" w="sm" len="sm"/>
              <a:tailEnd type="none" w="sm" len="sm"/>
            </a:ln>
          </p:spPr>
        </p:cxnSp>
        <p:cxnSp>
          <p:nvCxnSpPr>
            <p:cNvPr id="231" name="Google Shape;231;p34"/>
            <p:cNvCxnSpPr/>
            <p:nvPr/>
          </p:nvCxnSpPr>
          <p:spPr>
            <a:xfrm rot="10800000">
              <a:off x="6094351" y="-102066"/>
              <a:ext cx="0" cy="12188700"/>
            </a:xfrm>
            <a:prstGeom prst="straightConnector1">
              <a:avLst/>
            </a:prstGeom>
            <a:noFill/>
            <a:ln w="9525" cap="flat" cmpd="sng">
              <a:solidFill>
                <a:schemeClr val="accent5"/>
              </a:solidFill>
              <a:prstDash val="solid"/>
              <a:round/>
              <a:headEnd type="none" w="sm" len="sm"/>
              <a:tailEnd type="none" w="sm" len="sm"/>
            </a:ln>
          </p:spPr>
        </p:cxnSp>
        <p:cxnSp>
          <p:nvCxnSpPr>
            <p:cNvPr id="232" name="Google Shape;232;p34"/>
            <p:cNvCxnSpPr/>
            <p:nvPr/>
          </p:nvCxnSpPr>
          <p:spPr>
            <a:xfrm rot="10800000">
              <a:off x="6094351" y="-4107799"/>
              <a:ext cx="0" cy="12188700"/>
            </a:xfrm>
            <a:prstGeom prst="straightConnector1">
              <a:avLst/>
            </a:prstGeom>
            <a:noFill/>
            <a:ln w="19050" cap="flat" cmpd="sng">
              <a:solidFill>
                <a:schemeClr val="accent5"/>
              </a:solidFill>
              <a:prstDash val="solid"/>
              <a:round/>
              <a:headEnd type="none" w="sm" len="sm"/>
              <a:tailEnd type="none" w="sm" len="sm"/>
            </a:ln>
          </p:spPr>
        </p:cxnSp>
        <p:cxnSp>
          <p:nvCxnSpPr>
            <p:cNvPr id="233" name="Google Shape;233;p34"/>
            <p:cNvCxnSpPr/>
            <p:nvPr/>
          </p:nvCxnSpPr>
          <p:spPr>
            <a:xfrm rot="10800000">
              <a:off x="6094351" y="-5567300"/>
              <a:ext cx="0" cy="12188700"/>
            </a:xfrm>
            <a:prstGeom prst="straightConnector1">
              <a:avLst/>
            </a:prstGeom>
            <a:noFill/>
            <a:ln w="19050" cap="flat" cmpd="sng">
              <a:solidFill>
                <a:schemeClr val="accent5"/>
              </a:solidFill>
              <a:prstDash val="solid"/>
              <a:round/>
              <a:headEnd type="none" w="sm" len="sm"/>
              <a:tailEnd type="none" w="sm" len="sm"/>
            </a:ln>
          </p:spPr>
        </p:cxnSp>
        <p:cxnSp>
          <p:nvCxnSpPr>
            <p:cNvPr id="234" name="Google Shape;234;p34"/>
            <p:cNvCxnSpPr/>
            <p:nvPr/>
          </p:nvCxnSpPr>
          <p:spPr>
            <a:xfrm rot="10800000">
              <a:off x="6094351" y="-4626442"/>
              <a:ext cx="0" cy="12188700"/>
            </a:xfrm>
            <a:prstGeom prst="straightConnector1">
              <a:avLst/>
            </a:prstGeom>
            <a:noFill/>
            <a:ln w="19050" cap="flat" cmpd="sng">
              <a:solidFill>
                <a:schemeClr val="accent5"/>
              </a:solidFill>
              <a:prstDash val="solid"/>
              <a:round/>
              <a:headEnd type="none" w="sm" len="sm"/>
              <a:tailEnd type="none" w="sm" len="sm"/>
            </a:ln>
          </p:spPr>
        </p:cxnSp>
        <p:cxnSp>
          <p:nvCxnSpPr>
            <p:cNvPr id="235" name="Google Shape;235;p34"/>
            <p:cNvCxnSpPr/>
            <p:nvPr/>
          </p:nvCxnSpPr>
          <p:spPr>
            <a:xfrm rot="10800000">
              <a:off x="6094351" y="427102"/>
              <a:ext cx="0" cy="12188700"/>
            </a:xfrm>
            <a:prstGeom prst="straightConnector1">
              <a:avLst/>
            </a:prstGeom>
            <a:noFill/>
            <a:ln w="9525" cap="flat" cmpd="sng">
              <a:solidFill>
                <a:schemeClr val="accent5"/>
              </a:solidFill>
              <a:prstDash val="solid"/>
              <a:round/>
              <a:headEnd type="none" w="sm" len="sm"/>
              <a:tailEnd type="none" w="sm" len="sm"/>
            </a:ln>
          </p:spPr>
        </p:cxnSp>
      </p:grpSp>
      <p:pic>
        <p:nvPicPr>
          <p:cNvPr id="236" name="Google Shape;236;p34"/>
          <p:cNvPicPr preferRelativeResize="0"/>
          <p:nvPr/>
        </p:nvPicPr>
        <p:blipFill rotWithShape="1">
          <a:blip r:embed="rId2">
            <a:alphaModFix/>
          </a:blip>
          <a:srcRect/>
          <a:stretch/>
        </p:blipFill>
        <p:spPr>
          <a:xfrm>
            <a:off x="11011320" y="6091237"/>
            <a:ext cx="616500" cy="4317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1 - Title Slide_ A">
  <p:cSld name="Title Slide_ A">
    <p:bg>
      <p:bgPr>
        <a:solidFill>
          <a:srgbClr val="F4F4F4"/>
        </a:solidFill>
        <a:effectLst/>
      </p:bgPr>
    </p:bg>
    <p:spTree>
      <p:nvGrpSpPr>
        <p:cNvPr id="1" name="Shape 242"/>
        <p:cNvGrpSpPr/>
        <p:nvPr/>
      </p:nvGrpSpPr>
      <p:grpSpPr>
        <a:xfrm>
          <a:off x="0" y="0"/>
          <a:ext cx="0" cy="0"/>
          <a:chOff x="0" y="0"/>
          <a:chExt cx="0" cy="0"/>
        </a:xfrm>
      </p:grpSpPr>
      <p:pic>
        <p:nvPicPr>
          <p:cNvPr id="243" name="Google Shape;243;p36"/>
          <p:cNvPicPr preferRelativeResize="0"/>
          <p:nvPr/>
        </p:nvPicPr>
        <p:blipFill rotWithShape="1">
          <a:blip r:embed="rId2">
            <a:alphaModFix/>
          </a:blip>
          <a:srcRect/>
          <a:stretch/>
        </p:blipFill>
        <p:spPr>
          <a:xfrm>
            <a:off x="0" y="893"/>
            <a:ext cx="12188822" cy="6856212"/>
          </a:xfrm>
          <a:prstGeom prst="rect">
            <a:avLst/>
          </a:prstGeom>
          <a:noFill/>
          <a:ln>
            <a:noFill/>
          </a:ln>
        </p:spPr>
      </p:pic>
      <p:pic>
        <p:nvPicPr>
          <p:cNvPr id="244" name="Google Shape;244;p36"/>
          <p:cNvPicPr preferRelativeResize="0"/>
          <p:nvPr/>
        </p:nvPicPr>
        <p:blipFill rotWithShape="1">
          <a:blip r:embed="rId3">
            <a:alphaModFix/>
          </a:blip>
          <a:srcRect/>
          <a:stretch/>
        </p:blipFill>
        <p:spPr>
          <a:xfrm>
            <a:off x="0" y="893"/>
            <a:ext cx="12188822" cy="6856212"/>
          </a:xfrm>
          <a:prstGeom prst="rect">
            <a:avLst/>
          </a:prstGeom>
          <a:noFill/>
          <a:ln>
            <a:noFill/>
          </a:ln>
        </p:spPr>
      </p:pic>
      <p:sp>
        <p:nvSpPr>
          <p:cNvPr id="245" name="Google Shape;245;p36"/>
          <p:cNvSpPr txBox="1">
            <a:spLocks noGrp="1"/>
          </p:cNvSpPr>
          <p:nvPr>
            <p:ph type="ctrTitle"/>
          </p:nvPr>
        </p:nvSpPr>
        <p:spPr>
          <a:xfrm>
            <a:off x="567279" y="2036399"/>
            <a:ext cx="6747900" cy="1298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400"/>
              <a:buNone/>
              <a:defRPr sz="35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6" name="Google Shape;246;p36"/>
          <p:cNvSpPr txBox="1">
            <a:spLocks noGrp="1"/>
          </p:cNvSpPr>
          <p:nvPr>
            <p:ph type="subTitle" idx="1"/>
          </p:nvPr>
        </p:nvSpPr>
        <p:spPr>
          <a:xfrm>
            <a:off x="578056" y="3397029"/>
            <a:ext cx="6737100" cy="477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800"/>
              <a:buNone/>
              <a:defRPr>
                <a:solidFill>
                  <a:srgbClr val="8A9ABD"/>
                </a:solidFill>
              </a:defRPr>
            </a:lvl2pPr>
            <a:lvl3pPr lvl="2" algn="ctr" rtl="0">
              <a:spcBef>
                <a:spcPts val="600"/>
              </a:spcBef>
              <a:spcAft>
                <a:spcPts val="0"/>
              </a:spcAft>
              <a:buSzPts val="1600"/>
              <a:buNone/>
              <a:defRPr>
                <a:solidFill>
                  <a:srgbClr val="8A9ABD"/>
                </a:solidFill>
              </a:defRPr>
            </a:lvl3pPr>
            <a:lvl4pPr lvl="3" algn="ctr" rtl="0">
              <a:spcBef>
                <a:spcPts val="600"/>
              </a:spcBef>
              <a:spcAft>
                <a:spcPts val="0"/>
              </a:spcAft>
              <a:buSzPts val="1400"/>
              <a:buNone/>
              <a:defRPr>
                <a:solidFill>
                  <a:srgbClr val="8A9ABD"/>
                </a:solidFill>
              </a:defRPr>
            </a:lvl4pPr>
            <a:lvl5pPr lvl="4" algn="ctr" rtl="0">
              <a:spcBef>
                <a:spcPts val="600"/>
              </a:spcBef>
              <a:spcAft>
                <a:spcPts val="0"/>
              </a:spcAft>
              <a:buSzPts val="2000"/>
              <a:buNone/>
              <a:defRPr>
                <a:solidFill>
                  <a:srgbClr val="8A9ABD"/>
                </a:solidFill>
              </a:defRPr>
            </a:lvl5pPr>
            <a:lvl6pPr lvl="5" algn="ctr" rtl="0">
              <a:spcBef>
                <a:spcPts val="600"/>
              </a:spcBef>
              <a:spcAft>
                <a:spcPts val="0"/>
              </a:spcAft>
              <a:buClr>
                <a:srgbClr val="8A9ABD"/>
              </a:buClr>
              <a:buSzPts val="2000"/>
              <a:buNone/>
              <a:defRPr>
                <a:solidFill>
                  <a:srgbClr val="8A9ABD"/>
                </a:solidFill>
              </a:defRPr>
            </a:lvl6pPr>
            <a:lvl7pPr lvl="6" algn="ctr" rtl="0">
              <a:spcBef>
                <a:spcPts val="400"/>
              </a:spcBef>
              <a:spcAft>
                <a:spcPts val="0"/>
              </a:spcAft>
              <a:buClr>
                <a:srgbClr val="8A9ABD"/>
              </a:buClr>
              <a:buSzPts val="2000"/>
              <a:buNone/>
              <a:defRPr>
                <a:solidFill>
                  <a:srgbClr val="8A9ABD"/>
                </a:solidFill>
              </a:defRPr>
            </a:lvl7pPr>
            <a:lvl8pPr lvl="7" algn="ctr" rtl="0">
              <a:spcBef>
                <a:spcPts val="400"/>
              </a:spcBef>
              <a:spcAft>
                <a:spcPts val="0"/>
              </a:spcAft>
              <a:buClr>
                <a:srgbClr val="8A9ABD"/>
              </a:buClr>
              <a:buSzPts val="2000"/>
              <a:buNone/>
              <a:defRPr>
                <a:solidFill>
                  <a:srgbClr val="8A9ABD"/>
                </a:solidFill>
              </a:defRPr>
            </a:lvl8pPr>
            <a:lvl9pPr lvl="8" algn="ctr" rtl="0">
              <a:spcBef>
                <a:spcPts val="400"/>
              </a:spcBef>
              <a:spcAft>
                <a:spcPts val="0"/>
              </a:spcAft>
              <a:buClr>
                <a:srgbClr val="8A9ABD"/>
              </a:buClr>
              <a:buSzPts val="2000"/>
              <a:buNone/>
              <a:defRPr>
                <a:solidFill>
                  <a:srgbClr val="8A9ABD"/>
                </a:solidFill>
              </a:defRPr>
            </a:lvl9pPr>
          </a:lstStyle>
          <a:p>
            <a:endParaRPr/>
          </a:p>
        </p:txBody>
      </p:sp>
      <p:sp>
        <p:nvSpPr>
          <p:cNvPr id="247" name="Google Shape;247;p36"/>
          <p:cNvSpPr txBox="1">
            <a:spLocks noGrp="1"/>
          </p:cNvSpPr>
          <p:nvPr>
            <p:ph type="body" idx="2"/>
          </p:nvPr>
        </p:nvSpPr>
        <p:spPr>
          <a:xfrm>
            <a:off x="578056" y="5037324"/>
            <a:ext cx="6447300" cy="2850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Font typeface="Salesforce Sans"/>
              <a:buNone/>
              <a:defRPr sz="1800" b="0" i="0">
                <a:solidFill>
                  <a:schemeClr val="accent1"/>
                </a:solidFill>
                <a:latin typeface="Salesforce Sans"/>
                <a:ea typeface="Salesforce Sans"/>
                <a:cs typeface="Salesforce Sans"/>
                <a:sym typeface="Salesforce Sans"/>
              </a:defRPr>
            </a:lvl1pPr>
            <a:lvl2pPr marL="914400" lvl="1" indent="-228600" algn="l" rtl="0">
              <a:spcBef>
                <a:spcPts val="300"/>
              </a:spcBef>
              <a:spcAft>
                <a:spcPts val="0"/>
              </a:spcAft>
              <a:buSzPts val="1540"/>
              <a:buFont typeface="Arial"/>
              <a:buNone/>
              <a:defRPr sz="14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300"/>
              </a:spcBef>
              <a:spcAft>
                <a:spcPts val="0"/>
              </a:spcAft>
              <a:buClr>
                <a:srgbClr val="BFBFBF"/>
              </a:buClr>
              <a:buSzPts val="1400"/>
              <a:buFont typeface="Arial"/>
              <a:buNone/>
              <a:defRPr sz="1400">
                <a:solidFill>
                  <a:schemeClr val="lt2"/>
                </a:solidFill>
                <a:latin typeface="Salesforce Sans"/>
                <a:ea typeface="Salesforce Sans"/>
                <a:cs typeface="Salesforce Sans"/>
                <a:sym typeface="Salesforce Sans"/>
              </a:defRPr>
            </a:lvl3pPr>
            <a:lvl4pPr marL="1828800" lvl="3" indent="-285750" algn="l" rtl="0">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400"/>
              <a:buNone/>
              <a:defRPr sz="900">
                <a:solidFill>
                  <a:schemeClr val="lt1"/>
                </a:solidFill>
                <a:latin typeface="Salesforce Sans"/>
                <a:ea typeface="Salesforce Sans"/>
                <a:cs typeface="Salesforce Sans"/>
                <a:sym typeface="Salesforce Sans"/>
              </a:defRPr>
            </a:lvl5pPr>
            <a:lvl6pPr marL="2743200" lvl="5" indent="-342900" algn="l" rtl="0">
              <a:spcBef>
                <a:spcPts val="36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248" name="Google Shape;248;p36"/>
          <p:cNvSpPr txBox="1">
            <a:spLocks noGrp="1"/>
          </p:cNvSpPr>
          <p:nvPr>
            <p:ph type="body" idx="3"/>
          </p:nvPr>
        </p:nvSpPr>
        <p:spPr>
          <a:xfrm>
            <a:off x="578056" y="4750951"/>
            <a:ext cx="6447300" cy="247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800"/>
              <a:buNone/>
              <a:defRPr sz="1800" b="1">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pic>
        <p:nvPicPr>
          <p:cNvPr id="249" name="Google Shape;249;p36" descr="pasted-image.pdf"/>
          <p:cNvPicPr preferRelativeResize="0"/>
          <p:nvPr/>
        </p:nvPicPr>
        <p:blipFill rotWithShape="1">
          <a:blip r:embed="rId4">
            <a:alphaModFix/>
          </a:blip>
          <a:srcRect/>
          <a:stretch/>
        </p:blipFill>
        <p:spPr>
          <a:xfrm>
            <a:off x="501090" y="437002"/>
            <a:ext cx="1349605" cy="94489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1 - Basic">
  <p:cSld name="Basic">
    <p:bg>
      <p:bgPr>
        <a:solidFill>
          <a:srgbClr val="F4F4F4"/>
        </a:solidFill>
        <a:effectLst/>
      </p:bgPr>
    </p:bg>
    <p:spTree>
      <p:nvGrpSpPr>
        <p:cNvPr id="1" name="Shape 274"/>
        <p:cNvGrpSpPr/>
        <p:nvPr/>
      </p:nvGrpSpPr>
      <p:grpSpPr>
        <a:xfrm>
          <a:off x="0" y="0"/>
          <a:ext cx="0" cy="0"/>
          <a:chOff x="0" y="0"/>
          <a:chExt cx="0" cy="0"/>
        </a:xfrm>
      </p:grpSpPr>
      <p:pic>
        <p:nvPicPr>
          <p:cNvPr id="275" name="Google Shape;275;p40"/>
          <p:cNvPicPr preferRelativeResize="0"/>
          <p:nvPr/>
        </p:nvPicPr>
        <p:blipFill rotWithShape="1">
          <a:blip r:embed="rId2">
            <a:alphaModFix/>
          </a:blip>
          <a:srcRect/>
          <a:stretch/>
        </p:blipFill>
        <p:spPr>
          <a:xfrm>
            <a:off x="0" y="893"/>
            <a:ext cx="12188822" cy="6856213"/>
          </a:xfrm>
          <a:prstGeom prst="rect">
            <a:avLst/>
          </a:prstGeom>
          <a:noFill/>
          <a:ln>
            <a:noFill/>
          </a:ln>
        </p:spPr>
      </p:pic>
      <p:sp>
        <p:nvSpPr>
          <p:cNvPr id="276" name="Google Shape;276;p40"/>
          <p:cNvSpPr txBox="1">
            <a:spLocks noGrp="1"/>
          </p:cNvSpPr>
          <p:nvPr>
            <p:ph type="body" idx="1"/>
          </p:nvPr>
        </p:nvSpPr>
        <p:spPr>
          <a:xfrm>
            <a:off x="571500" y="1611885"/>
            <a:ext cx="110460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277" name="Google Shape;277;p40"/>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dk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0"/>
              </a:spcBef>
              <a:spcAft>
                <a:spcPts val="0"/>
              </a:spcAft>
              <a:buClr>
                <a:schemeClr val="accent2"/>
              </a:buClr>
              <a:buSzPts val="1800"/>
              <a:buChar char="•"/>
              <a:defRPr/>
            </a:lvl7pPr>
            <a:lvl8pPr marL="3657600" lvl="7" indent="-342900" algn="l" rtl="0">
              <a:spcBef>
                <a:spcPts val="0"/>
              </a:spcBef>
              <a:spcAft>
                <a:spcPts val="0"/>
              </a:spcAft>
              <a:buClr>
                <a:schemeClr val="accent2"/>
              </a:buClr>
              <a:buSzPts val="1800"/>
              <a:buChar char="•"/>
              <a:defRPr/>
            </a:lvl8pPr>
            <a:lvl9pPr marL="4114800" lvl="8" indent="-342900" algn="l" rtl="0">
              <a:spcBef>
                <a:spcPts val="0"/>
              </a:spcBef>
              <a:spcAft>
                <a:spcPts val="0"/>
              </a:spcAft>
              <a:buClr>
                <a:schemeClr val="accent2"/>
              </a:buClr>
              <a:buSzPts val="1800"/>
              <a:buChar char="•"/>
              <a:defRPr/>
            </a:lvl9pPr>
          </a:lstStyle>
          <a:p>
            <a:endParaRPr/>
          </a:p>
        </p:txBody>
      </p:sp>
      <p:pic>
        <p:nvPicPr>
          <p:cNvPr id="278" name="Google Shape;278;p40"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
        <p:nvSpPr>
          <p:cNvPr id="279" name="Google Shape;279;p40"/>
          <p:cNvSpPr txBox="1">
            <a:spLocks noGrp="1"/>
          </p:cNvSpPr>
          <p:nvPr>
            <p:ph type="ftr" idx="11"/>
          </p:nvPr>
        </p:nvSpPr>
        <p:spPr>
          <a:xfrm>
            <a:off x="571500"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sz="1000">
                <a:solidFill>
                  <a:srgbClr val="6A625B"/>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0" name="Google Shape;280;p40"/>
          <p:cNvSpPr txBox="1">
            <a:spLocks noGrp="1"/>
          </p:cNvSpPr>
          <p:nvPr>
            <p:ph type="title"/>
          </p:nvPr>
        </p:nvSpPr>
        <p:spPr>
          <a:xfrm>
            <a:off x="571504"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2 - Above Trees Vignette - Right">
  <p:cSld name="Above Trees Vignette - Right">
    <p:bg>
      <p:bgPr>
        <a:solidFill>
          <a:srgbClr val="F4F4F4"/>
        </a:solidFill>
        <a:effectLst/>
      </p:bgPr>
    </p:bg>
    <p:spTree>
      <p:nvGrpSpPr>
        <p:cNvPr id="1" name="Shape 304"/>
        <p:cNvGrpSpPr/>
        <p:nvPr/>
      </p:nvGrpSpPr>
      <p:grpSpPr>
        <a:xfrm>
          <a:off x="0" y="0"/>
          <a:ext cx="0" cy="0"/>
          <a:chOff x="0" y="0"/>
          <a:chExt cx="0" cy="0"/>
        </a:xfrm>
      </p:grpSpPr>
      <p:pic>
        <p:nvPicPr>
          <p:cNvPr id="305" name="Google Shape;305;p44"/>
          <p:cNvPicPr preferRelativeResize="0"/>
          <p:nvPr/>
        </p:nvPicPr>
        <p:blipFill rotWithShape="1">
          <a:blip r:embed="rId2">
            <a:alphaModFix/>
          </a:blip>
          <a:srcRect/>
          <a:stretch/>
        </p:blipFill>
        <p:spPr>
          <a:xfrm flipH="1">
            <a:off x="-1" y="893"/>
            <a:ext cx="12188822" cy="6856208"/>
          </a:xfrm>
          <a:prstGeom prst="rect">
            <a:avLst/>
          </a:prstGeom>
          <a:noFill/>
          <a:ln>
            <a:noFill/>
          </a:ln>
        </p:spPr>
      </p:pic>
      <p:sp>
        <p:nvSpPr>
          <p:cNvPr id="306" name="Google Shape;306;p44"/>
          <p:cNvSpPr txBox="1">
            <a:spLocks noGrp="1"/>
          </p:cNvSpPr>
          <p:nvPr>
            <p:ph type="title"/>
          </p:nvPr>
        </p:nvSpPr>
        <p:spPr>
          <a:xfrm>
            <a:off x="571500" y="63504"/>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7" name="Google Shape;307;p44"/>
          <p:cNvSpPr txBox="1">
            <a:spLocks noGrp="1"/>
          </p:cNvSpPr>
          <p:nvPr>
            <p:ph type="body" idx="1"/>
          </p:nvPr>
        </p:nvSpPr>
        <p:spPr>
          <a:xfrm>
            <a:off x="571500" y="1611888"/>
            <a:ext cx="11046000" cy="4224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308" name="Google Shape;308;p44"/>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i="0">
                <a:solidFill>
                  <a:schemeClr val="dk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0"/>
              </a:spcBef>
              <a:spcAft>
                <a:spcPts val="0"/>
              </a:spcAft>
              <a:buClr>
                <a:schemeClr val="accent2"/>
              </a:buClr>
              <a:buSzPts val="1800"/>
              <a:buChar char="•"/>
              <a:defRPr/>
            </a:lvl7pPr>
            <a:lvl8pPr marL="3657600" lvl="7" indent="-342900" algn="l" rtl="0">
              <a:spcBef>
                <a:spcPts val="0"/>
              </a:spcBef>
              <a:spcAft>
                <a:spcPts val="0"/>
              </a:spcAft>
              <a:buClr>
                <a:schemeClr val="accent2"/>
              </a:buClr>
              <a:buSzPts val="1800"/>
              <a:buChar char="•"/>
              <a:defRPr/>
            </a:lvl8pPr>
            <a:lvl9pPr marL="4114800" lvl="8" indent="-342900" algn="l" rtl="0">
              <a:spcBef>
                <a:spcPts val="0"/>
              </a:spcBef>
              <a:spcAft>
                <a:spcPts val="0"/>
              </a:spcAft>
              <a:buClr>
                <a:schemeClr val="accent2"/>
              </a:buClr>
              <a:buSzPts val="1800"/>
              <a:buChar char="•"/>
              <a:defRPr/>
            </a:lvl9pPr>
          </a:lstStyle>
          <a:p>
            <a:endParaRPr/>
          </a:p>
        </p:txBody>
      </p:sp>
      <p:pic>
        <p:nvPicPr>
          <p:cNvPr id="309" name="Google Shape;309;p44"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X6 - Panelist Slide - 5 Up">
  <p:cSld name="Panelist Slide - 5 Up">
    <p:bg>
      <p:bgPr>
        <a:solidFill>
          <a:srgbClr val="F4F4F4"/>
        </a:solidFill>
        <a:effectLst/>
      </p:bgPr>
    </p:bg>
    <p:spTree>
      <p:nvGrpSpPr>
        <p:cNvPr id="1" name="Shape 463"/>
        <p:cNvGrpSpPr/>
        <p:nvPr/>
      </p:nvGrpSpPr>
      <p:grpSpPr>
        <a:xfrm>
          <a:off x="0" y="0"/>
          <a:ext cx="0" cy="0"/>
          <a:chOff x="0" y="0"/>
          <a:chExt cx="0" cy="0"/>
        </a:xfrm>
      </p:grpSpPr>
      <p:pic>
        <p:nvPicPr>
          <p:cNvPr id="464" name="Google Shape;464;p67"/>
          <p:cNvPicPr preferRelativeResize="0"/>
          <p:nvPr/>
        </p:nvPicPr>
        <p:blipFill rotWithShape="1">
          <a:blip r:embed="rId2">
            <a:alphaModFix/>
          </a:blip>
          <a:srcRect/>
          <a:stretch/>
        </p:blipFill>
        <p:spPr>
          <a:xfrm flipH="1">
            <a:off x="4" y="893"/>
            <a:ext cx="12188815" cy="6856208"/>
          </a:xfrm>
          <a:prstGeom prst="rect">
            <a:avLst/>
          </a:prstGeom>
          <a:noFill/>
          <a:ln>
            <a:noFill/>
          </a:ln>
        </p:spPr>
      </p:pic>
      <p:sp>
        <p:nvSpPr>
          <p:cNvPr id="465" name="Google Shape;465;p67"/>
          <p:cNvSpPr txBox="1">
            <a:spLocks noGrp="1"/>
          </p:cNvSpPr>
          <p:nvPr>
            <p:ph type="body" idx="1"/>
          </p:nvPr>
        </p:nvSpPr>
        <p:spPr>
          <a:xfrm>
            <a:off x="418890" y="3228950"/>
            <a:ext cx="21486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400"/>
              <a:buNone/>
              <a:defRPr sz="1400" b="1">
                <a:solidFill>
                  <a:schemeClr val="accent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66" name="Google Shape;466;p67"/>
          <p:cNvSpPr txBox="1">
            <a:spLocks noGrp="1"/>
          </p:cNvSpPr>
          <p:nvPr>
            <p:ph type="body" idx="2"/>
          </p:nvPr>
        </p:nvSpPr>
        <p:spPr>
          <a:xfrm>
            <a:off x="2774348" y="3805431"/>
            <a:ext cx="2070900" cy="850800"/>
          </a:xfrm>
          <a:prstGeom prst="rect">
            <a:avLst/>
          </a:prstGeom>
          <a:noFill/>
          <a:ln>
            <a:noFill/>
          </a:ln>
        </p:spPr>
        <p:txBody>
          <a:bodyPr spcFirstLastPara="1" wrap="square" lIns="9125" tIns="0" rIns="0" bIns="0" anchor="t" anchorCtr="0">
            <a:noAutofit/>
          </a:bodyPr>
          <a:lstStyle>
            <a:lvl1pPr marL="457200" lvl="0" indent="-228600" algn="ctr" rtl="0">
              <a:spcBef>
                <a:spcPts val="0"/>
              </a:spcBef>
              <a:spcAft>
                <a:spcPts val="0"/>
              </a:spcAft>
              <a:buSzPts val="1400"/>
              <a:buNone/>
              <a:defRPr sz="1400">
                <a:solidFill>
                  <a:schemeClr val="accent1"/>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17500" algn="l" rtl="0">
              <a:spcBef>
                <a:spcPts val="600"/>
              </a:spcBef>
              <a:spcAft>
                <a:spcPts val="0"/>
              </a:spcAft>
              <a:buSzPts val="1400"/>
              <a:buChar char="•"/>
              <a:defRPr sz="1400">
                <a:solidFill>
                  <a:schemeClr val="lt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0"/>
              </a:spcBef>
              <a:spcAft>
                <a:spcPts val="0"/>
              </a:spcAft>
              <a:buClr>
                <a:schemeClr val="accent2"/>
              </a:buClr>
              <a:buSzPts val="1800"/>
              <a:buChar char="•"/>
              <a:defRPr/>
            </a:lvl7pPr>
            <a:lvl8pPr marL="3657600" lvl="7" indent="-342900" algn="l" rtl="0">
              <a:spcBef>
                <a:spcPts val="0"/>
              </a:spcBef>
              <a:spcAft>
                <a:spcPts val="0"/>
              </a:spcAft>
              <a:buClr>
                <a:schemeClr val="accent2"/>
              </a:buClr>
              <a:buSzPts val="1800"/>
              <a:buChar char="•"/>
              <a:defRPr/>
            </a:lvl8pPr>
            <a:lvl9pPr marL="4114800" lvl="8" indent="-342900" algn="l" rtl="0">
              <a:spcBef>
                <a:spcPts val="0"/>
              </a:spcBef>
              <a:spcAft>
                <a:spcPts val="0"/>
              </a:spcAft>
              <a:buClr>
                <a:schemeClr val="accent2"/>
              </a:buClr>
              <a:buSzPts val="1800"/>
              <a:buChar char="•"/>
              <a:defRPr/>
            </a:lvl9pPr>
          </a:lstStyle>
          <a:p>
            <a:endParaRPr/>
          </a:p>
        </p:txBody>
      </p:sp>
      <p:sp>
        <p:nvSpPr>
          <p:cNvPr id="467" name="Google Shape;467;p67"/>
          <p:cNvSpPr txBox="1">
            <a:spLocks noGrp="1"/>
          </p:cNvSpPr>
          <p:nvPr>
            <p:ph type="body" idx="3"/>
          </p:nvPr>
        </p:nvSpPr>
        <p:spPr>
          <a:xfrm>
            <a:off x="5090926" y="3805431"/>
            <a:ext cx="2068500" cy="850800"/>
          </a:xfrm>
          <a:prstGeom prst="rect">
            <a:avLst/>
          </a:prstGeom>
          <a:noFill/>
          <a:ln>
            <a:noFill/>
          </a:ln>
        </p:spPr>
        <p:txBody>
          <a:bodyPr spcFirstLastPara="1" wrap="square" lIns="9125" tIns="0" rIns="0" bIns="0" anchor="t" anchorCtr="0">
            <a:noAutofit/>
          </a:bodyPr>
          <a:lstStyle>
            <a:lvl1pPr marL="457200" lvl="0" indent="-228600" algn="ctr" rtl="0">
              <a:spcBef>
                <a:spcPts val="0"/>
              </a:spcBef>
              <a:spcAft>
                <a:spcPts val="0"/>
              </a:spcAft>
              <a:buSzPts val="1400"/>
              <a:buNone/>
              <a:defRPr sz="1400">
                <a:solidFill>
                  <a:schemeClr val="accent1"/>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17500" algn="l" rtl="0">
              <a:spcBef>
                <a:spcPts val="600"/>
              </a:spcBef>
              <a:spcAft>
                <a:spcPts val="0"/>
              </a:spcAft>
              <a:buSzPts val="1400"/>
              <a:buChar char="•"/>
              <a:defRPr sz="1400">
                <a:solidFill>
                  <a:schemeClr val="lt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0"/>
              </a:spcBef>
              <a:spcAft>
                <a:spcPts val="0"/>
              </a:spcAft>
              <a:buClr>
                <a:schemeClr val="accent2"/>
              </a:buClr>
              <a:buSzPts val="1800"/>
              <a:buChar char="•"/>
              <a:defRPr/>
            </a:lvl7pPr>
            <a:lvl8pPr marL="3657600" lvl="7" indent="-342900" algn="l" rtl="0">
              <a:spcBef>
                <a:spcPts val="0"/>
              </a:spcBef>
              <a:spcAft>
                <a:spcPts val="0"/>
              </a:spcAft>
              <a:buClr>
                <a:schemeClr val="accent2"/>
              </a:buClr>
              <a:buSzPts val="1800"/>
              <a:buChar char="•"/>
              <a:defRPr/>
            </a:lvl8pPr>
            <a:lvl9pPr marL="4114800" lvl="8" indent="-342900" algn="l" rtl="0">
              <a:spcBef>
                <a:spcPts val="0"/>
              </a:spcBef>
              <a:spcAft>
                <a:spcPts val="0"/>
              </a:spcAft>
              <a:buClr>
                <a:schemeClr val="accent2"/>
              </a:buClr>
              <a:buSzPts val="1800"/>
              <a:buChar char="•"/>
              <a:defRPr/>
            </a:lvl9pPr>
          </a:lstStyle>
          <a:p>
            <a:endParaRPr/>
          </a:p>
        </p:txBody>
      </p:sp>
      <p:sp>
        <p:nvSpPr>
          <p:cNvPr id="468" name="Google Shape;468;p67"/>
          <p:cNvSpPr txBox="1">
            <a:spLocks noGrp="1"/>
          </p:cNvSpPr>
          <p:nvPr>
            <p:ph type="body" idx="4"/>
          </p:nvPr>
        </p:nvSpPr>
        <p:spPr>
          <a:xfrm>
            <a:off x="2744612" y="3228950"/>
            <a:ext cx="21486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400"/>
              <a:buNone/>
              <a:defRPr sz="1400" b="1">
                <a:solidFill>
                  <a:schemeClr val="accent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69" name="Google Shape;469;p67"/>
          <p:cNvSpPr txBox="1">
            <a:spLocks noGrp="1"/>
          </p:cNvSpPr>
          <p:nvPr>
            <p:ph type="body" idx="5"/>
          </p:nvPr>
        </p:nvSpPr>
        <p:spPr>
          <a:xfrm>
            <a:off x="5048381" y="3228950"/>
            <a:ext cx="21486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400"/>
              <a:buNone/>
              <a:defRPr sz="1400" b="1">
                <a:solidFill>
                  <a:schemeClr val="accent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70" name="Google Shape;470;p67"/>
          <p:cNvSpPr>
            <a:spLocks noGrp="1"/>
          </p:cNvSpPr>
          <p:nvPr>
            <p:ph type="pic" idx="6"/>
          </p:nvPr>
        </p:nvSpPr>
        <p:spPr>
          <a:xfrm>
            <a:off x="652226" y="1553041"/>
            <a:ext cx="1681800" cy="1678500"/>
          </a:xfrm>
          <a:prstGeom prst="ellipse">
            <a:avLst/>
          </a:prstGeom>
          <a:solidFill>
            <a:schemeClr val="lt2"/>
          </a:solidFill>
          <a:ln w="57150" cap="flat" cmpd="sng">
            <a:solidFill>
              <a:srgbClr val="5D4023"/>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200"/>
              <a:buFont typeface="Arial"/>
              <a:buNone/>
              <a:defRPr sz="12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6pPr>
            <a:lvl7pPr marR="0" lvl="6"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7pPr>
            <a:lvl8pPr marR="0" lvl="7"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8pPr>
            <a:lvl9pPr marR="0" lvl="8"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9pPr>
          </a:lstStyle>
          <a:p>
            <a:endParaRPr/>
          </a:p>
        </p:txBody>
      </p:sp>
      <p:sp>
        <p:nvSpPr>
          <p:cNvPr id="471" name="Google Shape;471;p67"/>
          <p:cNvSpPr>
            <a:spLocks noGrp="1"/>
          </p:cNvSpPr>
          <p:nvPr>
            <p:ph type="pic" idx="7"/>
          </p:nvPr>
        </p:nvSpPr>
        <p:spPr>
          <a:xfrm>
            <a:off x="2971090" y="1553041"/>
            <a:ext cx="1681800" cy="1678500"/>
          </a:xfrm>
          <a:prstGeom prst="ellipse">
            <a:avLst/>
          </a:prstGeom>
          <a:solidFill>
            <a:schemeClr val="lt2"/>
          </a:solidFill>
          <a:ln w="57150" cap="flat" cmpd="sng">
            <a:solidFill>
              <a:srgbClr val="5D4023"/>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200"/>
              <a:buFont typeface="Arial"/>
              <a:buNone/>
              <a:defRPr sz="12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6pPr>
            <a:lvl7pPr marR="0" lvl="6"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7pPr>
            <a:lvl8pPr marR="0" lvl="7"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8pPr>
            <a:lvl9pPr marR="0" lvl="8"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9pPr>
          </a:lstStyle>
          <a:p>
            <a:endParaRPr/>
          </a:p>
        </p:txBody>
      </p:sp>
      <p:sp>
        <p:nvSpPr>
          <p:cNvPr id="472" name="Google Shape;472;p67"/>
          <p:cNvSpPr>
            <a:spLocks noGrp="1"/>
          </p:cNvSpPr>
          <p:nvPr>
            <p:ph type="pic" idx="8"/>
          </p:nvPr>
        </p:nvSpPr>
        <p:spPr>
          <a:xfrm>
            <a:off x="5250728" y="1553041"/>
            <a:ext cx="1681800" cy="1678500"/>
          </a:xfrm>
          <a:prstGeom prst="ellipse">
            <a:avLst/>
          </a:prstGeom>
          <a:solidFill>
            <a:schemeClr val="lt2"/>
          </a:solidFill>
          <a:ln w="57150" cap="flat" cmpd="sng">
            <a:solidFill>
              <a:srgbClr val="5D4023"/>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200"/>
              <a:buFont typeface="Arial"/>
              <a:buNone/>
              <a:defRPr sz="12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6pPr>
            <a:lvl7pPr marR="0" lvl="6"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7pPr>
            <a:lvl8pPr marR="0" lvl="7"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8pPr>
            <a:lvl9pPr marR="0" lvl="8"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9pPr>
          </a:lstStyle>
          <a:p>
            <a:endParaRPr/>
          </a:p>
        </p:txBody>
      </p:sp>
      <p:sp>
        <p:nvSpPr>
          <p:cNvPr id="473" name="Google Shape;473;p67"/>
          <p:cNvSpPr txBox="1">
            <a:spLocks noGrp="1"/>
          </p:cNvSpPr>
          <p:nvPr>
            <p:ph type="body" idx="9"/>
          </p:nvPr>
        </p:nvSpPr>
        <p:spPr>
          <a:xfrm>
            <a:off x="457622" y="3805431"/>
            <a:ext cx="2071200" cy="850800"/>
          </a:xfrm>
          <a:prstGeom prst="rect">
            <a:avLst/>
          </a:prstGeom>
          <a:noFill/>
          <a:ln>
            <a:noFill/>
          </a:ln>
        </p:spPr>
        <p:txBody>
          <a:bodyPr spcFirstLastPara="1" wrap="square" lIns="9125" tIns="0" rIns="0" bIns="0" anchor="t" anchorCtr="0">
            <a:noAutofit/>
          </a:bodyPr>
          <a:lstStyle>
            <a:lvl1pPr marL="457200" lvl="0" indent="-228600" algn="ctr" rtl="0">
              <a:spcBef>
                <a:spcPts val="0"/>
              </a:spcBef>
              <a:spcAft>
                <a:spcPts val="0"/>
              </a:spcAft>
              <a:buSzPts val="1400"/>
              <a:buNone/>
              <a:defRPr sz="1400">
                <a:solidFill>
                  <a:schemeClr val="accent1"/>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228600" algn="l" rtl="0">
              <a:spcBef>
                <a:spcPts val="600"/>
              </a:spcBef>
              <a:spcAft>
                <a:spcPts val="0"/>
              </a:spcAft>
              <a:buSzPts val="1400"/>
              <a:buNone/>
              <a:defRPr sz="1400">
                <a:solidFill>
                  <a:schemeClr val="lt1"/>
                </a:solidFill>
              </a:defRPr>
            </a:lvl3pPr>
            <a:lvl4pPr marL="1828800" lvl="3" indent="-228600" algn="l" rtl="0">
              <a:spcBef>
                <a:spcPts val="600"/>
              </a:spcBef>
              <a:spcAft>
                <a:spcPts val="0"/>
              </a:spcAft>
              <a:buSzPts val="1800"/>
              <a:buNone/>
              <a:defRPr sz="1800">
                <a:solidFill>
                  <a:schemeClr val="dk2"/>
                </a:solidFill>
                <a:latin typeface="Salesforce Sans"/>
                <a:ea typeface="Salesforce Sans"/>
                <a:cs typeface="Salesforce Sans"/>
                <a:sym typeface="Salesforce Sans"/>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0"/>
              </a:spcBef>
              <a:spcAft>
                <a:spcPts val="0"/>
              </a:spcAft>
              <a:buClr>
                <a:schemeClr val="accent2"/>
              </a:buClr>
              <a:buSzPts val="1800"/>
              <a:buChar char="•"/>
              <a:defRPr/>
            </a:lvl7pPr>
            <a:lvl8pPr marL="3657600" lvl="7" indent="-342900" algn="l" rtl="0">
              <a:spcBef>
                <a:spcPts val="0"/>
              </a:spcBef>
              <a:spcAft>
                <a:spcPts val="0"/>
              </a:spcAft>
              <a:buClr>
                <a:schemeClr val="accent2"/>
              </a:buClr>
              <a:buSzPts val="1800"/>
              <a:buChar char="•"/>
              <a:defRPr/>
            </a:lvl8pPr>
            <a:lvl9pPr marL="4114800" lvl="8" indent="-342900" algn="l" rtl="0">
              <a:spcBef>
                <a:spcPts val="0"/>
              </a:spcBef>
              <a:spcAft>
                <a:spcPts val="0"/>
              </a:spcAft>
              <a:buClr>
                <a:schemeClr val="accent2"/>
              </a:buClr>
              <a:buSzPts val="1800"/>
              <a:buChar char="•"/>
              <a:defRPr/>
            </a:lvl9pPr>
          </a:lstStyle>
          <a:p>
            <a:endParaRPr/>
          </a:p>
        </p:txBody>
      </p:sp>
      <p:sp>
        <p:nvSpPr>
          <p:cNvPr id="474" name="Google Shape;474;p67"/>
          <p:cNvSpPr txBox="1">
            <a:spLocks noGrp="1"/>
          </p:cNvSpPr>
          <p:nvPr>
            <p:ph type="body" idx="13"/>
          </p:nvPr>
        </p:nvSpPr>
        <p:spPr>
          <a:xfrm>
            <a:off x="7405120" y="3805431"/>
            <a:ext cx="2070900" cy="850800"/>
          </a:xfrm>
          <a:prstGeom prst="rect">
            <a:avLst/>
          </a:prstGeom>
          <a:noFill/>
          <a:ln>
            <a:noFill/>
          </a:ln>
        </p:spPr>
        <p:txBody>
          <a:bodyPr spcFirstLastPara="1" wrap="square" lIns="9125" tIns="0" rIns="0" bIns="0" anchor="t" anchorCtr="0">
            <a:noAutofit/>
          </a:bodyPr>
          <a:lstStyle>
            <a:lvl1pPr marL="457200" lvl="0" indent="-228600" algn="ctr" rtl="0">
              <a:spcBef>
                <a:spcPts val="0"/>
              </a:spcBef>
              <a:spcAft>
                <a:spcPts val="0"/>
              </a:spcAft>
              <a:buSzPts val="1400"/>
              <a:buNone/>
              <a:defRPr sz="1400">
                <a:solidFill>
                  <a:schemeClr val="accent1"/>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17500" algn="l" rtl="0">
              <a:spcBef>
                <a:spcPts val="600"/>
              </a:spcBef>
              <a:spcAft>
                <a:spcPts val="0"/>
              </a:spcAft>
              <a:buSzPts val="1400"/>
              <a:buChar char="•"/>
              <a:defRPr sz="1400">
                <a:solidFill>
                  <a:schemeClr val="lt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0"/>
              </a:spcBef>
              <a:spcAft>
                <a:spcPts val="0"/>
              </a:spcAft>
              <a:buClr>
                <a:schemeClr val="accent2"/>
              </a:buClr>
              <a:buSzPts val="1800"/>
              <a:buChar char="•"/>
              <a:defRPr/>
            </a:lvl7pPr>
            <a:lvl8pPr marL="3657600" lvl="7" indent="-342900" algn="l" rtl="0">
              <a:spcBef>
                <a:spcPts val="0"/>
              </a:spcBef>
              <a:spcAft>
                <a:spcPts val="0"/>
              </a:spcAft>
              <a:buClr>
                <a:schemeClr val="accent2"/>
              </a:buClr>
              <a:buSzPts val="1800"/>
              <a:buChar char="•"/>
              <a:defRPr/>
            </a:lvl8pPr>
            <a:lvl9pPr marL="4114800" lvl="8" indent="-342900" algn="l" rtl="0">
              <a:spcBef>
                <a:spcPts val="0"/>
              </a:spcBef>
              <a:spcAft>
                <a:spcPts val="0"/>
              </a:spcAft>
              <a:buClr>
                <a:schemeClr val="accent2"/>
              </a:buClr>
              <a:buSzPts val="1800"/>
              <a:buChar char="•"/>
              <a:defRPr/>
            </a:lvl9pPr>
          </a:lstStyle>
          <a:p>
            <a:endParaRPr/>
          </a:p>
        </p:txBody>
      </p:sp>
      <p:sp>
        <p:nvSpPr>
          <p:cNvPr id="475" name="Google Shape;475;p67"/>
          <p:cNvSpPr txBox="1">
            <a:spLocks noGrp="1"/>
          </p:cNvSpPr>
          <p:nvPr>
            <p:ph type="body" idx="14"/>
          </p:nvPr>
        </p:nvSpPr>
        <p:spPr>
          <a:xfrm>
            <a:off x="9721697" y="3805431"/>
            <a:ext cx="2068500" cy="850800"/>
          </a:xfrm>
          <a:prstGeom prst="rect">
            <a:avLst/>
          </a:prstGeom>
          <a:noFill/>
          <a:ln>
            <a:noFill/>
          </a:ln>
        </p:spPr>
        <p:txBody>
          <a:bodyPr spcFirstLastPara="1" wrap="square" lIns="9125" tIns="0" rIns="0" bIns="0" anchor="t" anchorCtr="0">
            <a:noAutofit/>
          </a:bodyPr>
          <a:lstStyle>
            <a:lvl1pPr marL="457200" lvl="0" indent="-228600" algn="ctr" rtl="0">
              <a:spcBef>
                <a:spcPts val="0"/>
              </a:spcBef>
              <a:spcAft>
                <a:spcPts val="0"/>
              </a:spcAft>
              <a:buSzPts val="1400"/>
              <a:buNone/>
              <a:defRPr sz="1400">
                <a:solidFill>
                  <a:schemeClr val="accent1"/>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17500" algn="l" rtl="0">
              <a:spcBef>
                <a:spcPts val="600"/>
              </a:spcBef>
              <a:spcAft>
                <a:spcPts val="0"/>
              </a:spcAft>
              <a:buSzPts val="1400"/>
              <a:buChar char="•"/>
              <a:defRPr sz="1400">
                <a:solidFill>
                  <a:schemeClr val="lt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0"/>
              </a:spcBef>
              <a:spcAft>
                <a:spcPts val="0"/>
              </a:spcAft>
              <a:buClr>
                <a:schemeClr val="accent2"/>
              </a:buClr>
              <a:buSzPts val="1800"/>
              <a:buChar char="•"/>
              <a:defRPr/>
            </a:lvl7pPr>
            <a:lvl8pPr marL="3657600" lvl="7" indent="-342900" algn="l" rtl="0">
              <a:spcBef>
                <a:spcPts val="0"/>
              </a:spcBef>
              <a:spcAft>
                <a:spcPts val="0"/>
              </a:spcAft>
              <a:buClr>
                <a:schemeClr val="accent2"/>
              </a:buClr>
              <a:buSzPts val="1800"/>
              <a:buChar char="•"/>
              <a:defRPr/>
            </a:lvl8pPr>
            <a:lvl9pPr marL="4114800" lvl="8" indent="-342900" algn="l" rtl="0">
              <a:spcBef>
                <a:spcPts val="0"/>
              </a:spcBef>
              <a:spcAft>
                <a:spcPts val="0"/>
              </a:spcAft>
              <a:buClr>
                <a:schemeClr val="accent2"/>
              </a:buClr>
              <a:buSzPts val="1800"/>
              <a:buChar char="•"/>
              <a:defRPr/>
            </a:lvl9pPr>
          </a:lstStyle>
          <a:p>
            <a:endParaRPr/>
          </a:p>
        </p:txBody>
      </p:sp>
      <p:sp>
        <p:nvSpPr>
          <p:cNvPr id="476" name="Google Shape;476;p67"/>
          <p:cNvSpPr txBox="1">
            <a:spLocks noGrp="1"/>
          </p:cNvSpPr>
          <p:nvPr>
            <p:ph type="body" idx="15"/>
          </p:nvPr>
        </p:nvSpPr>
        <p:spPr>
          <a:xfrm>
            <a:off x="7365040" y="3228950"/>
            <a:ext cx="21486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400"/>
              <a:buNone/>
              <a:defRPr sz="1400" b="1">
                <a:solidFill>
                  <a:schemeClr val="accent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77" name="Google Shape;477;p67"/>
          <p:cNvSpPr txBox="1">
            <a:spLocks noGrp="1"/>
          </p:cNvSpPr>
          <p:nvPr>
            <p:ph type="body" idx="16"/>
          </p:nvPr>
        </p:nvSpPr>
        <p:spPr>
          <a:xfrm>
            <a:off x="9681699" y="3228950"/>
            <a:ext cx="21486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400"/>
              <a:buNone/>
              <a:defRPr sz="1400" b="1">
                <a:solidFill>
                  <a:schemeClr val="accent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78" name="Google Shape;478;p67"/>
          <p:cNvSpPr>
            <a:spLocks noGrp="1"/>
          </p:cNvSpPr>
          <p:nvPr>
            <p:ph type="pic" idx="17"/>
          </p:nvPr>
        </p:nvSpPr>
        <p:spPr>
          <a:xfrm>
            <a:off x="7560529" y="1553041"/>
            <a:ext cx="1681800" cy="1678500"/>
          </a:xfrm>
          <a:prstGeom prst="ellipse">
            <a:avLst/>
          </a:prstGeom>
          <a:solidFill>
            <a:schemeClr val="lt2"/>
          </a:solidFill>
          <a:ln w="57150" cap="flat" cmpd="sng">
            <a:solidFill>
              <a:srgbClr val="5D4023"/>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200"/>
              <a:buFont typeface="Arial"/>
              <a:buNone/>
              <a:defRPr sz="12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6pPr>
            <a:lvl7pPr marR="0" lvl="6"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7pPr>
            <a:lvl8pPr marR="0" lvl="7"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8pPr>
            <a:lvl9pPr marR="0" lvl="8"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9pPr>
          </a:lstStyle>
          <a:p>
            <a:endParaRPr/>
          </a:p>
        </p:txBody>
      </p:sp>
      <p:sp>
        <p:nvSpPr>
          <p:cNvPr id="479" name="Google Shape;479;p67"/>
          <p:cNvSpPr>
            <a:spLocks noGrp="1"/>
          </p:cNvSpPr>
          <p:nvPr>
            <p:ph type="pic" idx="18"/>
          </p:nvPr>
        </p:nvSpPr>
        <p:spPr>
          <a:xfrm>
            <a:off x="9884046" y="1553041"/>
            <a:ext cx="1681800" cy="1678500"/>
          </a:xfrm>
          <a:prstGeom prst="ellipse">
            <a:avLst/>
          </a:prstGeom>
          <a:solidFill>
            <a:schemeClr val="lt2"/>
          </a:solidFill>
          <a:ln w="57150" cap="flat" cmpd="sng">
            <a:solidFill>
              <a:srgbClr val="5D4023"/>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200"/>
              <a:buFont typeface="Arial"/>
              <a:buNone/>
              <a:defRPr sz="12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6pPr>
            <a:lvl7pPr marR="0" lvl="6"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7pPr>
            <a:lvl8pPr marR="0" lvl="7"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8pPr>
            <a:lvl9pPr marR="0" lvl="8"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9pPr>
          </a:lstStyle>
          <a:p>
            <a:endParaRPr/>
          </a:p>
        </p:txBody>
      </p:sp>
      <p:pic>
        <p:nvPicPr>
          <p:cNvPr id="480" name="Google Shape;480;p67"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
        <p:nvSpPr>
          <p:cNvPr id="481" name="Google Shape;481;p67"/>
          <p:cNvSpPr txBox="1">
            <a:spLocks noGrp="1"/>
          </p:cNvSpPr>
          <p:nvPr>
            <p:ph type="title"/>
          </p:nvPr>
        </p:nvSpPr>
        <p:spPr>
          <a:xfrm>
            <a:off x="571504"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X4 - Speaker Intro Slide">
  <p:cSld name="Speaker Intro Slide">
    <p:bg>
      <p:bgPr>
        <a:solidFill>
          <a:srgbClr val="F4F4F4"/>
        </a:solidFill>
        <a:effectLst/>
      </p:bgPr>
    </p:bg>
    <p:spTree>
      <p:nvGrpSpPr>
        <p:cNvPr id="1" name="Shape 482"/>
        <p:cNvGrpSpPr/>
        <p:nvPr/>
      </p:nvGrpSpPr>
      <p:grpSpPr>
        <a:xfrm>
          <a:off x="0" y="0"/>
          <a:ext cx="0" cy="0"/>
          <a:chOff x="0" y="0"/>
          <a:chExt cx="0" cy="0"/>
        </a:xfrm>
      </p:grpSpPr>
      <p:pic>
        <p:nvPicPr>
          <p:cNvPr id="483" name="Google Shape;483;p68"/>
          <p:cNvPicPr preferRelativeResize="0"/>
          <p:nvPr/>
        </p:nvPicPr>
        <p:blipFill rotWithShape="1">
          <a:blip r:embed="rId2">
            <a:alphaModFix/>
          </a:blip>
          <a:srcRect/>
          <a:stretch/>
        </p:blipFill>
        <p:spPr>
          <a:xfrm>
            <a:off x="3" y="893"/>
            <a:ext cx="12188815" cy="6856208"/>
          </a:xfrm>
          <a:prstGeom prst="rect">
            <a:avLst/>
          </a:prstGeom>
          <a:noFill/>
          <a:ln>
            <a:noFill/>
          </a:ln>
        </p:spPr>
      </p:pic>
      <p:sp>
        <p:nvSpPr>
          <p:cNvPr id="484" name="Google Shape;484;p68"/>
          <p:cNvSpPr txBox="1">
            <a:spLocks noGrp="1"/>
          </p:cNvSpPr>
          <p:nvPr>
            <p:ph type="ctrTitle"/>
          </p:nvPr>
        </p:nvSpPr>
        <p:spPr>
          <a:xfrm>
            <a:off x="1073836" y="1941107"/>
            <a:ext cx="4643700" cy="12984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400"/>
              <a:buNone/>
              <a:defRPr sz="2800" b="1">
                <a:solidFill>
                  <a:schemeClr val="l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5" name="Google Shape;485;p68"/>
          <p:cNvSpPr txBox="1">
            <a:spLocks noGrp="1"/>
          </p:cNvSpPr>
          <p:nvPr>
            <p:ph type="body" idx="1"/>
          </p:nvPr>
        </p:nvSpPr>
        <p:spPr>
          <a:xfrm>
            <a:off x="1451040" y="3334782"/>
            <a:ext cx="3883200" cy="9144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0"/>
              </a:spcBef>
              <a:spcAft>
                <a:spcPts val="0"/>
              </a:spcAft>
              <a:buSzPts val="2000"/>
              <a:buNone/>
              <a:defRPr>
                <a:solidFill>
                  <a:schemeClr val="lt1"/>
                </a:solidFill>
              </a:defRPr>
            </a:lvl1pPr>
            <a:lvl2pPr marL="914400" lvl="1" indent="-330200" algn="ctr" rtl="0">
              <a:spcBef>
                <a:spcPts val="600"/>
              </a:spcBef>
              <a:spcAft>
                <a:spcPts val="0"/>
              </a:spcAft>
              <a:buSzPts val="1600"/>
              <a:buFont typeface="Arial"/>
              <a:buChar char="​"/>
              <a:defRPr sz="1600">
                <a:solidFill>
                  <a:schemeClr val="lt1"/>
                </a:solidFill>
              </a:defRPr>
            </a:lvl2pPr>
            <a:lvl3pPr marL="1371600" lvl="2" indent="-228600" algn="ctr" rtl="0">
              <a:spcBef>
                <a:spcPts val="600"/>
              </a:spcBef>
              <a:spcAft>
                <a:spcPts val="0"/>
              </a:spcAft>
              <a:buSzPts val="1600"/>
              <a:buNone/>
              <a:defRPr/>
            </a:lvl3pPr>
            <a:lvl4pPr marL="1828800" lvl="3" indent="-228600" algn="ctr" rtl="0">
              <a:spcBef>
                <a:spcPts val="600"/>
              </a:spcBef>
              <a:spcAft>
                <a:spcPts val="0"/>
              </a:spcAft>
              <a:buSzPts val="1400"/>
              <a:buNone/>
              <a:defRPr/>
            </a:lvl4pPr>
            <a:lvl5pPr marL="2286000" lvl="4" indent="-228600" algn="ctr" rtl="0">
              <a:spcBef>
                <a:spcPts val="600"/>
              </a:spcBef>
              <a:spcAft>
                <a:spcPts val="0"/>
              </a:spcAft>
              <a:buSzPts val="2000"/>
              <a:buFont typeface="Arial"/>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X3 - Seque Slide - C">
  <p:cSld name="Seque Slide - B">
    <p:bg>
      <p:bgPr>
        <a:solidFill>
          <a:srgbClr val="F4F4F4"/>
        </a:solidFill>
        <a:effectLst/>
      </p:bgPr>
    </p:bg>
    <p:spTree>
      <p:nvGrpSpPr>
        <p:cNvPr id="1" name="Shape 499"/>
        <p:cNvGrpSpPr/>
        <p:nvPr/>
      </p:nvGrpSpPr>
      <p:grpSpPr>
        <a:xfrm>
          <a:off x="0" y="0"/>
          <a:ext cx="0" cy="0"/>
          <a:chOff x="0" y="0"/>
          <a:chExt cx="0" cy="0"/>
        </a:xfrm>
      </p:grpSpPr>
      <p:pic>
        <p:nvPicPr>
          <p:cNvPr id="500" name="Google Shape;500;p71"/>
          <p:cNvPicPr preferRelativeResize="0"/>
          <p:nvPr/>
        </p:nvPicPr>
        <p:blipFill rotWithShape="1">
          <a:blip r:embed="rId2">
            <a:alphaModFix/>
          </a:blip>
          <a:srcRect/>
          <a:stretch/>
        </p:blipFill>
        <p:spPr>
          <a:xfrm>
            <a:off x="3" y="1791"/>
            <a:ext cx="12188815" cy="6856208"/>
          </a:xfrm>
          <a:prstGeom prst="rect">
            <a:avLst/>
          </a:prstGeom>
          <a:noFill/>
          <a:ln>
            <a:noFill/>
          </a:ln>
        </p:spPr>
      </p:pic>
      <p:pic>
        <p:nvPicPr>
          <p:cNvPr id="501" name="Google Shape;501;p71"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
        <p:nvSpPr>
          <p:cNvPr id="502" name="Google Shape;502;p71"/>
          <p:cNvSpPr txBox="1">
            <a:spLocks noGrp="1"/>
          </p:cNvSpPr>
          <p:nvPr>
            <p:ph type="ctrTitle"/>
          </p:nvPr>
        </p:nvSpPr>
        <p:spPr>
          <a:xfrm>
            <a:off x="2511487" y="1804672"/>
            <a:ext cx="7165800" cy="1115700"/>
          </a:xfrm>
          <a:prstGeom prst="rect">
            <a:avLst/>
          </a:prstGeom>
          <a:noFill/>
          <a:ln>
            <a:noFill/>
          </a:ln>
        </p:spPr>
        <p:txBody>
          <a:bodyPr spcFirstLastPara="1" wrap="square" lIns="0" tIns="0" rIns="0" bIns="0" anchor="b" anchorCtr="0">
            <a:noAutofit/>
          </a:bodyPr>
          <a:lstStyle>
            <a:lvl1pPr lvl="0" algn="ctr" rtl="0">
              <a:lnSpc>
                <a:spcPct val="95000"/>
              </a:lnSpc>
              <a:spcBef>
                <a:spcPts val="0"/>
              </a:spcBef>
              <a:spcAft>
                <a:spcPts val="0"/>
              </a:spcAft>
              <a:buSzPts val="1400"/>
              <a:buNone/>
              <a:defRPr sz="32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3" name="Google Shape;503;p71"/>
          <p:cNvSpPr txBox="1">
            <a:spLocks noGrp="1"/>
          </p:cNvSpPr>
          <p:nvPr>
            <p:ph type="body" idx="1"/>
          </p:nvPr>
        </p:nvSpPr>
        <p:spPr>
          <a:xfrm>
            <a:off x="2511487" y="2995939"/>
            <a:ext cx="7165800" cy="927300"/>
          </a:xfrm>
          <a:prstGeom prst="rect">
            <a:avLst/>
          </a:prstGeom>
          <a:noFill/>
          <a:ln>
            <a:noFill/>
          </a:ln>
        </p:spPr>
        <p:txBody>
          <a:bodyPr spcFirstLastPara="1" wrap="square" lIns="0" tIns="0" rIns="0" bIns="0" anchor="t" anchorCtr="0">
            <a:noAutofit/>
          </a:bodyPr>
          <a:lstStyle>
            <a:lvl1pPr marL="457200" lvl="0" indent="-228600" algn="ctr" rtl="0">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0"/>
              </a:spcBef>
              <a:spcAft>
                <a:spcPts val="0"/>
              </a:spcAft>
              <a:buClr>
                <a:schemeClr val="accent2"/>
              </a:buClr>
              <a:buSzPts val="1800"/>
              <a:buChar char="•"/>
              <a:defRPr/>
            </a:lvl7pPr>
            <a:lvl8pPr marL="3657600" lvl="7" indent="-342900" algn="l" rtl="0">
              <a:spcBef>
                <a:spcPts val="0"/>
              </a:spcBef>
              <a:spcAft>
                <a:spcPts val="0"/>
              </a:spcAft>
              <a:buClr>
                <a:schemeClr val="accent2"/>
              </a:buClr>
              <a:buSzPts val="1800"/>
              <a:buChar char="•"/>
              <a:defRPr/>
            </a:lvl8pPr>
            <a:lvl9pPr marL="4114800" lvl="8" indent="-342900" algn="l" rtl="0">
              <a:spcBef>
                <a:spcPts val="0"/>
              </a:spcBef>
              <a:spcAft>
                <a:spcPts val="0"/>
              </a:spcAft>
              <a:buClr>
                <a:schemeClr val="accent2"/>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 - Segue_Slide_Blue Standard">
  <p:cSld name="Segue_slide_3">
    <p:bg>
      <p:bgPr>
        <a:solidFill>
          <a:srgbClr val="178BD1"/>
        </a:solidFill>
        <a:effectLst/>
      </p:bgPr>
    </p:bg>
    <p:spTree>
      <p:nvGrpSpPr>
        <p:cNvPr id="1" name="Shape 42"/>
        <p:cNvGrpSpPr/>
        <p:nvPr/>
      </p:nvGrpSpPr>
      <p:grpSpPr>
        <a:xfrm>
          <a:off x="0" y="0"/>
          <a:ext cx="0" cy="0"/>
          <a:chOff x="0" y="0"/>
          <a:chExt cx="0" cy="0"/>
        </a:xfrm>
      </p:grpSpPr>
      <p:pic>
        <p:nvPicPr>
          <p:cNvPr id="43" name="Google Shape;43;p5" descr="Salesforce Corporate PowerPoint Template - Official_Chatter Version_Sept16_Google Slides Source_SHORTER.007.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44" name="Google Shape;44;p5"/>
          <p:cNvSpPr txBox="1">
            <a:spLocks noGrp="1"/>
          </p:cNvSpPr>
          <p:nvPr>
            <p:ph type="ctrTitle"/>
          </p:nvPr>
        </p:nvSpPr>
        <p:spPr>
          <a:xfrm>
            <a:off x="554972" y="1926285"/>
            <a:ext cx="10413300" cy="1994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4800"/>
              <a:buNone/>
              <a:defRPr sz="4800" b="0" i="0" u="none" strike="noStrike" cap="none">
                <a:solidFill>
                  <a:schemeClr val="lt1"/>
                </a:solidFil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
        <p:nvSpPr>
          <p:cNvPr id="45" name="Google Shape;45;p5"/>
          <p:cNvSpPr txBox="1">
            <a:spLocks noGrp="1"/>
          </p:cNvSpPr>
          <p:nvPr>
            <p:ph type="body" idx="1"/>
          </p:nvPr>
        </p:nvSpPr>
        <p:spPr>
          <a:xfrm>
            <a:off x="554972" y="3850525"/>
            <a:ext cx="10420200" cy="7158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rgbClr val="FFFFFF"/>
              </a:buClr>
              <a:buSzPts val="2000"/>
              <a:buFont typeface="Arial"/>
              <a:buNone/>
              <a:defRPr sz="2400" b="0">
                <a:solidFill>
                  <a:srgbClr val="FFFFFF"/>
                </a:solidFill>
                <a:latin typeface="Arial"/>
                <a:ea typeface="Arial"/>
                <a:cs typeface="Arial"/>
                <a:sym typeface="Arial"/>
              </a:defRPr>
            </a:lvl1pPr>
            <a:lvl2pPr marL="914400" lvl="1" indent="-228600" rtl="0">
              <a:spcBef>
                <a:spcPts val="0"/>
              </a:spcBef>
              <a:spcAft>
                <a:spcPts val="0"/>
              </a:spcAft>
              <a:buSzPts val="1800"/>
              <a:buFont typeface="Arial"/>
              <a:buNone/>
              <a:defRPr sz="2000" b="1"/>
            </a:lvl2pPr>
            <a:lvl3pPr marL="1371600" lvl="2" indent="-228600" rtl="0">
              <a:spcBef>
                <a:spcPts val="300"/>
              </a:spcBef>
              <a:spcAft>
                <a:spcPts val="0"/>
              </a:spcAft>
              <a:buSzPts val="1400"/>
              <a:buFont typeface="Arial"/>
              <a:buNone/>
              <a:defRPr sz="1900" b="1"/>
            </a:lvl3pPr>
            <a:lvl4pPr marL="1828800" lvl="3" indent="-228600" rtl="0">
              <a:spcBef>
                <a:spcPts val="600"/>
              </a:spcBef>
              <a:spcAft>
                <a:spcPts val="0"/>
              </a:spcAft>
              <a:buSzPts val="1400"/>
              <a:buFont typeface="Arial"/>
              <a:buNone/>
              <a:defRPr sz="1600" b="1"/>
            </a:lvl4pPr>
            <a:lvl5pPr marL="2286000" lvl="4" indent="-228600" rtl="0">
              <a:spcBef>
                <a:spcPts val="600"/>
              </a:spcBef>
              <a:spcAft>
                <a:spcPts val="0"/>
              </a:spcAft>
              <a:buSzPts val="1400"/>
              <a:buFont typeface="Arial"/>
              <a:buNone/>
              <a:defRPr sz="1600" b="1"/>
            </a:lvl5pPr>
            <a:lvl6pPr marL="2743200" lvl="5" indent="-228600" rtl="0">
              <a:spcBef>
                <a:spcPts val="600"/>
              </a:spcBef>
              <a:spcAft>
                <a:spcPts val="0"/>
              </a:spcAft>
              <a:buSzPts val="1400"/>
              <a:buFont typeface="Arial"/>
              <a:buNone/>
              <a:defRPr sz="1600" b="1"/>
            </a:lvl6pPr>
            <a:lvl7pPr marL="3200400" lvl="6" indent="-228600" rtl="0">
              <a:spcBef>
                <a:spcPts val="0"/>
              </a:spcBef>
              <a:spcAft>
                <a:spcPts val="0"/>
              </a:spcAft>
              <a:buSzPts val="1400"/>
              <a:buFont typeface="Arial"/>
              <a:buNone/>
              <a:defRPr sz="1600" b="1"/>
            </a:lvl7pPr>
            <a:lvl8pPr marL="3657600" lvl="7" indent="-228600" rtl="0">
              <a:spcBef>
                <a:spcPts val="0"/>
              </a:spcBef>
              <a:spcAft>
                <a:spcPts val="0"/>
              </a:spcAft>
              <a:buSzPts val="1400"/>
              <a:buFont typeface="Arial"/>
              <a:buNone/>
              <a:defRPr sz="1600" b="1"/>
            </a:lvl8pPr>
            <a:lvl9pPr marL="4114800" lvl="8" indent="-228600" rtl="0">
              <a:spcBef>
                <a:spcPts val="0"/>
              </a:spcBef>
              <a:spcAft>
                <a:spcPts val="0"/>
              </a:spcAft>
              <a:buSzPts val="1400"/>
              <a:buFont typeface="Arial"/>
              <a:buNone/>
              <a:defRPr sz="1600" b="1"/>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4 - Footer Left">
  <p:cSld name="Footer Left">
    <p:bg>
      <p:bgPr>
        <a:solidFill>
          <a:srgbClr val="F4F4F4"/>
        </a:solidFill>
        <a:effectLst/>
      </p:bgPr>
    </p:bg>
    <p:spTree>
      <p:nvGrpSpPr>
        <p:cNvPr id="1" name="Shape 531"/>
        <p:cNvGrpSpPr/>
        <p:nvPr/>
      </p:nvGrpSpPr>
      <p:grpSpPr>
        <a:xfrm>
          <a:off x="0" y="0"/>
          <a:ext cx="0" cy="0"/>
          <a:chOff x="0" y="0"/>
          <a:chExt cx="0" cy="0"/>
        </a:xfrm>
      </p:grpSpPr>
      <p:pic>
        <p:nvPicPr>
          <p:cNvPr id="532" name="Google Shape;532;p76"/>
          <p:cNvPicPr preferRelativeResize="0"/>
          <p:nvPr/>
        </p:nvPicPr>
        <p:blipFill rotWithShape="1">
          <a:blip r:embed="rId2">
            <a:alphaModFix/>
          </a:blip>
          <a:srcRect/>
          <a:stretch/>
        </p:blipFill>
        <p:spPr>
          <a:xfrm>
            <a:off x="1" y="893"/>
            <a:ext cx="12188822" cy="6856212"/>
          </a:xfrm>
          <a:prstGeom prst="rect">
            <a:avLst/>
          </a:prstGeom>
          <a:noFill/>
          <a:ln>
            <a:noFill/>
          </a:ln>
        </p:spPr>
      </p:pic>
      <p:sp>
        <p:nvSpPr>
          <p:cNvPr id="533" name="Google Shape;533;p76"/>
          <p:cNvSpPr txBox="1">
            <a:spLocks noGrp="1"/>
          </p:cNvSpPr>
          <p:nvPr>
            <p:ph type="title"/>
          </p:nvPr>
        </p:nvSpPr>
        <p:spPr>
          <a:xfrm>
            <a:off x="571500" y="63504"/>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4" name="Google Shape;534;p76"/>
          <p:cNvSpPr txBox="1">
            <a:spLocks noGrp="1"/>
          </p:cNvSpPr>
          <p:nvPr>
            <p:ph type="body" idx="1"/>
          </p:nvPr>
        </p:nvSpPr>
        <p:spPr>
          <a:xfrm>
            <a:off x="571500" y="1611887"/>
            <a:ext cx="11046000" cy="4224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35" name="Google Shape;535;p76"/>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i="0">
                <a:solidFill>
                  <a:schemeClr val="dk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0"/>
              </a:spcBef>
              <a:spcAft>
                <a:spcPts val="0"/>
              </a:spcAft>
              <a:buClr>
                <a:schemeClr val="accent2"/>
              </a:buClr>
              <a:buSzPts val="1800"/>
              <a:buChar char="•"/>
              <a:defRPr/>
            </a:lvl7pPr>
            <a:lvl8pPr marL="3657600" lvl="7" indent="-342900" algn="l" rtl="0">
              <a:spcBef>
                <a:spcPts val="0"/>
              </a:spcBef>
              <a:spcAft>
                <a:spcPts val="0"/>
              </a:spcAft>
              <a:buClr>
                <a:schemeClr val="accent2"/>
              </a:buClr>
              <a:buSzPts val="1800"/>
              <a:buChar char="•"/>
              <a:defRPr/>
            </a:lvl8pPr>
            <a:lvl9pPr marL="4114800" lvl="8" indent="-342900" algn="l" rtl="0">
              <a:spcBef>
                <a:spcPts val="0"/>
              </a:spcBef>
              <a:spcAft>
                <a:spcPts val="0"/>
              </a:spcAft>
              <a:buClr>
                <a:schemeClr val="accent2"/>
              </a:buClr>
              <a:buSzPts val="1800"/>
              <a:buChar char="•"/>
              <a:defRPr/>
            </a:lvl9pPr>
          </a:lstStyle>
          <a:p>
            <a:endParaRPr/>
          </a:p>
        </p:txBody>
      </p:sp>
      <p:pic>
        <p:nvPicPr>
          <p:cNvPr id="536" name="Google Shape;536;p76"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5 - Footer Right">
  <p:cSld name="Footer Right">
    <p:bg>
      <p:bgPr>
        <a:solidFill>
          <a:srgbClr val="F4F4F4"/>
        </a:solidFill>
        <a:effectLst/>
      </p:bgPr>
    </p:bg>
    <p:spTree>
      <p:nvGrpSpPr>
        <p:cNvPr id="1" name="Shape 537"/>
        <p:cNvGrpSpPr/>
        <p:nvPr/>
      </p:nvGrpSpPr>
      <p:grpSpPr>
        <a:xfrm>
          <a:off x="0" y="0"/>
          <a:ext cx="0" cy="0"/>
          <a:chOff x="0" y="0"/>
          <a:chExt cx="0" cy="0"/>
        </a:xfrm>
      </p:grpSpPr>
      <p:pic>
        <p:nvPicPr>
          <p:cNvPr id="538" name="Google Shape;538;p77"/>
          <p:cNvPicPr preferRelativeResize="0"/>
          <p:nvPr/>
        </p:nvPicPr>
        <p:blipFill rotWithShape="1">
          <a:blip r:embed="rId2">
            <a:alphaModFix/>
          </a:blip>
          <a:srcRect/>
          <a:stretch/>
        </p:blipFill>
        <p:spPr>
          <a:xfrm flipH="1">
            <a:off x="0" y="893"/>
            <a:ext cx="12188822" cy="6856212"/>
          </a:xfrm>
          <a:prstGeom prst="rect">
            <a:avLst/>
          </a:prstGeom>
          <a:noFill/>
          <a:ln>
            <a:noFill/>
          </a:ln>
        </p:spPr>
      </p:pic>
      <p:sp>
        <p:nvSpPr>
          <p:cNvPr id="539" name="Google Shape;539;p77"/>
          <p:cNvSpPr txBox="1">
            <a:spLocks noGrp="1"/>
          </p:cNvSpPr>
          <p:nvPr>
            <p:ph type="title"/>
          </p:nvPr>
        </p:nvSpPr>
        <p:spPr>
          <a:xfrm>
            <a:off x="571500" y="63504"/>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0" name="Google Shape;540;p77"/>
          <p:cNvSpPr txBox="1">
            <a:spLocks noGrp="1"/>
          </p:cNvSpPr>
          <p:nvPr>
            <p:ph type="body" idx="1"/>
          </p:nvPr>
        </p:nvSpPr>
        <p:spPr>
          <a:xfrm>
            <a:off x="571500" y="1611885"/>
            <a:ext cx="110460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41" name="Google Shape;541;p77"/>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i="0">
                <a:solidFill>
                  <a:schemeClr val="dk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0"/>
              </a:spcBef>
              <a:spcAft>
                <a:spcPts val="0"/>
              </a:spcAft>
              <a:buClr>
                <a:schemeClr val="accent2"/>
              </a:buClr>
              <a:buSzPts val="1800"/>
              <a:buChar char="•"/>
              <a:defRPr/>
            </a:lvl7pPr>
            <a:lvl8pPr marL="3657600" lvl="7" indent="-342900" algn="l" rtl="0">
              <a:spcBef>
                <a:spcPts val="0"/>
              </a:spcBef>
              <a:spcAft>
                <a:spcPts val="0"/>
              </a:spcAft>
              <a:buClr>
                <a:schemeClr val="accent2"/>
              </a:buClr>
              <a:buSzPts val="1800"/>
              <a:buChar char="•"/>
              <a:defRPr/>
            </a:lvl8pPr>
            <a:lvl9pPr marL="4114800" lvl="8" indent="-342900" algn="l" rtl="0">
              <a:spcBef>
                <a:spcPts val="0"/>
              </a:spcBef>
              <a:spcAft>
                <a:spcPts val="0"/>
              </a:spcAft>
              <a:buClr>
                <a:schemeClr val="accent2"/>
              </a:buClr>
              <a:buSzPts val="1800"/>
              <a:buChar char="•"/>
              <a:defRPr/>
            </a:lvl9pPr>
          </a:lstStyle>
          <a:p>
            <a:endParaRPr/>
          </a:p>
        </p:txBody>
      </p:sp>
      <p:pic>
        <p:nvPicPr>
          <p:cNvPr id="542" name="Google Shape;542;p77"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Z2 - Guide Placement ">
  <p:cSld name="Guide Placement ">
    <p:bg>
      <p:bgPr>
        <a:solidFill>
          <a:srgbClr val="F4F4F4"/>
        </a:solidFill>
        <a:effectLst/>
      </p:bgPr>
    </p:bg>
    <p:spTree>
      <p:nvGrpSpPr>
        <p:cNvPr id="1" name="Shape 543"/>
        <p:cNvGrpSpPr/>
        <p:nvPr/>
      </p:nvGrpSpPr>
      <p:grpSpPr>
        <a:xfrm>
          <a:off x="0" y="0"/>
          <a:ext cx="0" cy="0"/>
          <a:chOff x="0" y="0"/>
          <a:chExt cx="0" cy="0"/>
        </a:xfrm>
      </p:grpSpPr>
      <p:sp>
        <p:nvSpPr>
          <p:cNvPr id="544" name="Google Shape;544;p78"/>
          <p:cNvSpPr txBox="1"/>
          <p:nvPr/>
        </p:nvSpPr>
        <p:spPr>
          <a:xfrm>
            <a:off x="1046480" y="2188105"/>
            <a:ext cx="4724400" cy="3525900"/>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Clr>
                <a:schemeClr val="accent1"/>
              </a:buClr>
              <a:buSzPts val="1600"/>
              <a:buFont typeface="Arial"/>
              <a:buNone/>
            </a:pPr>
            <a:r>
              <a:rPr lang="en-US" sz="1600" b="1">
                <a:solidFill>
                  <a:schemeClr val="accent1"/>
                </a:solidFill>
                <a:latin typeface="Salesforce Sans"/>
                <a:ea typeface="Salesforce Sans"/>
                <a:cs typeface="Salesforce Sans"/>
                <a:sym typeface="Salesforce Sans"/>
              </a:rPr>
              <a:t>What are Drawing Guides?  </a:t>
            </a:r>
            <a:endParaRPr/>
          </a:p>
          <a:p>
            <a:pPr marL="0" marR="0" lvl="0" indent="0" algn="l" rtl="0">
              <a:spcBef>
                <a:spcPts val="800"/>
              </a:spcBef>
              <a:spcAft>
                <a:spcPts val="0"/>
              </a:spcAft>
              <a:buClr>
                <a:schemeClr val="accent2"/>
              </a:buClr>
              <a:buSzPts val="1200"/>
              <a:buFont typeface="Arial"/>
              <a:buNone/>
            </a:pPr>
            <a:r>
              <a:rPr lang="en-US" sz="1200">
                <a:solidFill>
                  <a:schemeClr val="accent2"/>
                </a:solidFill>
                <a:latin typeface="Salesforce Sans"/>
                <a:ea typeface="Salesforce Sans"/>
                <a:cs typeface="Salesforce Sans"/>
                <a:sym typeface="Salesforce Sans"/>
              </a:rPr>
              <a:t>Go into the slide master and copy these lines onto your slide and refer to them temporarily.  After aligning, delete them from you working slide. </a:t>
            </a:r>
            <a:endParaRPr/>
          </a:p>
          <a:p>
            <a:pPr marL="0" marR="0" lvl="0" indent="0" algn="l" rtl="0">
              <a:spcBef>
                <a:spcPts val="800"/>
              </a:spcBef>
              <a:spcAft>
                <a:spcPts val="0"/>
              </a:spcAft>
              <a:buClr>
                <a:schemeClr val="accent2"/>
              </a:buClr>
              <a:buSzPts val="1200"/>
              <a:buFont typeface="Arial"/>
              <a:buNone/>
            </a:pPr>
            <a:br>
              <a:rPr lang="en-US" sz="1200" b="1">
                <a:solidFill>
                  <a:schemeClr val="accent1"/>
                </a:solidFill>
                <a:latin typeface="Salesforce Sans"/>
                <a:ea typeface="Salesforce Sans"/>
                <a:cs typeface="Salesforce Sans"/>
                <a:sym typeface="Salesforce Sans"/>
              </a:rPr>
            </a:br>
            <a:endParaRPr/>
          </a:p>
        </p:txBody>
      </p:sp>
      <p:sp>
        <p:nvSpPr>
          <p:cNvPr id="545" name="Google Shape;545;p78"/>
          <p:cNvSpPr txBox="1"/>
          <p:nvPr/>
        </p:nvSpPr>
        <p:spPr>
          <a:xfrm>
            <a:off x="7497767" y="1756093"/>
            <a:ext cx="3659100" cy="461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a:solidFill>
                  <a:schemeClr val="accent1"/>
                </a:solidFill>
                <a:latin typeface="Salesforce Sans"/>
                <a:ea typeface="Salesforce Sans"/>
                <a:cs typeface="Salesforce Sans"/>
                <a:sym typeface="Salesforce Sans"/>
              </a:rPr>
              <a:t>The left and right top and bottom corners only area you should work within on your slides.</a:t>
            </a:r>
            <a:endParaRPr/>
          </a:p>
        </p:txBody>
      </p:sp>
      <p:cxnSp>
        <p:nvCxnSpPr>
          <p:cNvPr id="546" name="Google Shape;546;p78"/>
          <p:cNvCxnSpPr/>
          <p:nvPr/>
        </p:nvCxnSpPr>
        <p:spPr>
          <a:xfrm rot="10800000">
            <a:off x="6094351" y="-5452433"/>
            <a:ext cx="0" cy="12188700"/>
          </a:xfrm>
          <a:prstGeom prst="straightConnector1">
            <a:avLst/>
          </a:prstGeom>
          <a:noFill/>
          <a:ln w="19050" cap="flat" cmpd="sng">
            <a:solidFill>
              <a:schemeClr val="accent3"/>
            </a:solidFill>
            <a:prstDash val="solid"/>
            <a:round/>
            <a:headEnd type="none" w="sm" len="sm"/>
            <a:tailEnd type="none" w="sm" len="sm"/>
          </a:ln>
        </p:spPr>
      </p:cxnSp>
      <p:grpSp>
        <p:nvGrpSpPr>
          <p:cNvPr id="547" name="Google Shape;547;p78"/>
          <p:cNvGrpSpPr/>
          <p:nvPr/>
        </p:nvGrpSpPr>
        <p:grpSpPr>
          <a:xfrm>
            <a:off x="1" y="-1588"/>
            <a:ext cx="12188700" cy="6859588"/>
            <a:chOff x="1" y="-1588"/>
            <a:chExt cx="12188700" cy="6859588"/>
          </a:xfrm>
        </p:grpSpPr>
        <p:cxnSp>
          <p:nvCxnSpPr>
            <p:cNvPr id="548" name="Google Shape;548;p78"/>
            <p:cNvCxnSpPr/>
            <p:nvPr/>
          </p:nvCxnSpPr>
          <p:spPr>
            <a:xfrm>
              <a:off x="581025"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549" name="Google Shape;549;p78"/>
            <p:cNvCxnSpPr/>
            <p:nvPr/>
          </p:nvCxnSpPr>
          <p:spPr>
            <a:xfrm>
              <a:off x="11618913" y="-1588"/>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550" name="Google Shape;550;p78"/>
            <p:cNvCxnSpPr/>
            <p:nvPr/>
          </p:nvCxnSpPr>
          <p:spPr>
            <a:xfrm rot="10800000">
              <a:off x="6094351" y="114339"/>
              <a:ext cx="0" cy="12188700"/>
            </a:xfrm>
            <a:prstGeom prst="straightConnector1">
              <a:avLst/>
            </a:prstGeom>
            <a:noFill/>
            <a:ln w="9525" cap="flat" cmpd="sng">
              <a:solidFill>
                <a:schemeClr val="accent3"/>
              </a:solidFill>
              <a:prstDash val="solid"/>
              <a:round/>
              <a:headEnd type="none" w="sm" len="sm"/>
              <a:tailEnd type="none" w="sm" len="sm"/>
            </a:ln>
          </p:spPr>
        </p:cxnSp>
        <p:cxnSp>
          <p:nvCxnSpPr>
            <p:cNvPr id="551" name="Google Shape;551;p78"/>
            <p:cNvCxnSpPr/>
            <p:nvPr/>
          </p:nvCxnSpPr>
          <p:spPr>
            <a:xfrm rot="10800000">
              <a:off x="6094351" y="-4336399"/>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552" name="Google Shape;552;p78"/>
            <p:cNvCxnSpPr/>
            <p:nvPr/>
          </p:nvCxnSpPr>
          <p:spPr>
            <a:xfrm rot="10800000">
              <a:off x="6094351" y="-4616284"/>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553" name="Google Shape;553;p78"/>
            <p:cNvCxnSpPr/>
            <p:nvPr/>
          </p:nvCxnSpPr>
          <p:spPr>
            <a:xfrm rot="10800000">
              <a:off x="6094351" y="373314"/>
              <a:ext cx="0" cy="12188700"/>
            </a:xfrm>
            <a:prstGeom prst="straightConnector1">
              <a:avLst/>
            </a:prstGeom>
            <a:noFill/>
            <a:ln w="9525" cap="flat" cmpd="sng">
              <a:solidFill>
                <a:schemeClr val="accent3"/>
              </a:solidFill>
              <a:prstDash val="solid"/>
              <a:round/>
              <a:headEnd type="none" w="sm" len="sm"/>
              <a:tailEnd type="none" w="sm" len="sm"/>
            </a:ln>
          </p:spPr>
        </p:cxnSp>
      </p:grpSp>
      <p:sp>
        <p:nvSpPr>
          <p:cNvPr id="554" name="Google Shape;554;p78"/>
          <p:cNvSpPr txBox="1">
            <a:spLocks noGrp="1"/>
          </p:cNvSpPr>
          <p:nvPr>
            <p:ph type="title"/>
          </p:nvPr>
        </p:nvSpPr>
        <p:spPr>
          <a:xfrm>
            <a:off x="571500" y="63504"/>
            <a:ext cx="116172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555" name="Google Shape;555;p78"/>
          <p:cNvGrpSpPr/>
          <p:nvPr/>
        </p:nvGrpSpPr>
        <p:grpSpPr>
          <a:xfrm>
            <a:off x="501779" y="1767025"/>
            <a:ext cx="11185561" cy="4395468"/>
            <a:chOff x="501778" y="1690825"/>
            <a:chExt cx="11185561" cy="4395468"/>
          </a:xfrm>
        </p:grpSpPr>
        <p:sp>
          <p:nvSpPr>
            <p:cNvPr id="556" name="Google Shape;556;p78"/>
            <p:cNvSpPr/>
            <p:nvPr/>
          </p:nvSpPr>
          <p:spPr>
            <a:xfrm rot="8100000" flipH="1">
              <a:off x="11244267" y="1764999"/>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3600">
                <a:solidFill>
                  <a:schemeClr val="lt1"/>
                </a:solidFill>
                <a:latin typeface="Salesforce Sans"/>
                <a:ea typeface="Salesforce Sans"/>
                <a:cs typeface="Salesforce Sans"/>
                <a:sym typeface="Salesforce Sans"/>
              </a:endParaRPr>
            </a:p>
          </p:txBody>
        </p:sp>
        <p:sp>
          <p:nvSpPr>
            <p:cNvPr id="557" name="Google Shape;557;p78"/>
            <p:cNvSpPr/>
            <p:nvPr/>
          </p:nvSpPr>
          <p:spPr>
            <a:xfrm rot="-8100000">
              <a:off x="580406" y="1764999"/>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3600">
                <a:solidFill>
                  <a:schemeClr val="lt1"/>
                </a:solidFill>
                <a:latin typeface="Salesforce Sans"/>
                <a:ea typeface="Salesforce Sans"/>
                <a:cs typeface="Salesforce Sans"/>
                <a:sym typeface="Salesforce Sans"/>
              </a:endParaRPr>
            </a:p>
          </p:txBody>
        </p:sp>
        <p:sp>
          <p:nvSpPr>
            <p:cNvPr id="558" name="Google Shape;558;p78"/>
            <p:cNvSpPr/>
            <p:nvPr/>
          </p:nvSpPr>
          <p:spPr>
            <a:xfrm rot="2700000">
              <a:off x="11244266" y="5638768"/>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3600">
                <a:solidFill>
                  <a:schemeClr val="lt1"/>
                </a:solidFill>
                <a:latin typeface="Salesforce Sans"/>
                <a:ea typeface="Salesforce Sans"/>
                <a:cs typeface="Salesforce Sans"/>
                <a:sym typeface="Salesforce Sans"/>
              </a:endParaRPr>
            </a:p>
          </p:txBody>
        </p:sp>
        <p:sp>
          <p:nvSpPr>
            <p:cNvPr id="559" name="Google Shape;559;p78"/>
            <p:cNvSpPr/>
            <p:nvPr/>
          </p:nvSpPr>
          <p:spPr>
            <a:xfrm rot="-2700000" flipH="1">
              <a:off x="580406" y="5638768"/>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3600">
                <a:solidFill>
                  <a:schemeClr val="lt1"/>
                </a:solidFill>
                <a:latin typeface="Salesforce Sans"/>
                <a:ea typeface="Salesforce Sans"/>
                <a:cs typeface="Salesforce Sans"/>
                <a:sym typeface="Salesforce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_Title Slide">
  <p:cSld name="Title Slide_A">
    <p:bg>
      <p:bgPr>
        <a:solidFill>
          <a:schemeClr val="lt1"/>
        </a:solidFill>
        <a:effectLst/>
      </p:bgPr>
    </p:bg>
    <p:spTree>
      <p:nvGrpSpPr>
        <p:cNvPr id="1" name="Shape 46"/>
        <p:cNvGrpSpPr/>
        <p:nvPr/>
      </p:nvGrpSpPr>
      <p:grpSpPr>
        <a:xfrm>
          <a:off x="0" y="0"/>
          <a:ext cx="0" cy="0"/>
          <a:chOff x="0" y="0"/>
          <a:chExt cx="0" cy="0"/>
        </a:xfrm>
      </p:grpSpPr>
      <p:pic>
        <p:nvPicPr>
          <p:cNvPr id="47" name="Google Shape;47;p6" descr="Salesforce Corporate PowerPoint Template - Official_Chatter Version_Sept16_Google Slides Source_SHORTER.002.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48" name="Google Shape;48;p6"/>
          <p:cNvSpPr txBox="1">
            <a:spLocks noGrp="1"/>
          </p:cNvSpPr>
          <p:nvPr>
            <p:ph type="body" idx="1"/>
          </p:nvPr>
        </p:nvSpPr>
        <p:spPr>
          <a:xfrm>
            <a:off x="562425" y="4100183"/>
            <a:ext cx="8552700" cy="6114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rgbClr val="5B5B5B"/>
              </a:buClr>
              <a:buSzPts val="2000"/>
              <a:buFont typeface="Arial"/>
              <a:buNone/>
              <a:defRPr>
                <a:solidFill>
                  <a:srgbClr val="5B5B5B"/>
                </a:solidFill>
                <a:latin typeface="Arial"/>
                <a:ea typeface="Arial"/>
                <a:cs typeface="Arial"/>
                <a:sym typeface="Arial"/>
              </a:defRPr>
            </a:lvl1pPr>
            <a:lvl2pPr marL="914400" lvl="1" indent="-228600" rtl="0">
              <a:spcBef>
                <a:spcPts val="300"/>
              </a:spcBef>
              <a:spcAft>
                <a:spcPts val="0"/>
              </a:spcAft>
              <a:buClr>
                <a:srgbClr val="5B5B5B"/>
              </a:buClr>
              <a:buSzPts val="1800"/>
              <a:buFont typeface="Arial"/>
              <a:buNone/>
              <a:defRPr>
                <a:solidFill>
                  <a:srgbClr val="5B5B5B"/>
                </a:solidFill>
                <a:latin typeface="Arial"/>
                <a:ea typeface="Arial"/>
                <a:cs typeface="Arial"/>
                <a:sym typeface="Arial"/>
              </a:defRPr>
            </a:lvl2pPr>
            <a:lvl3pPr marL="1371600" lvl="2" indent="-317500" rtl="0">
              <a:spcBef>
                <a:spcPts val="300"/>
              </a:spcBef>
              <a:spcAft>
                <a:spcPts val="0"/>
              </a:spcAft>
              <a:buClr>
                <a:srgbClr val="5B5B5B"/>
              </a:buClr>
              <a:buSzPts val="1400"/>
              <a:buChar char="•"/>
              <a:defRPr sz="1600">
                <a:solidFill>
                  <a:srgbClr val="5B5B5B"/>
                </a:solidFill>
                <a:latin typeface="Arial"/>
                <a:ea typeface="Arial"/>
                <a:cs typeface="Arial"/>
                <a:sym typeface="Arial"/>
              </a:defRPr>
            </a:lvl3pPr>
            <a:lvl4pPr marL="1828800" lvl="3" indent="-317500" rtl="0">
              <a:spcBef>
                <a:spcPts val="600"/>
              </a:spcBef>
              <a:spcAft>
                <a:spcPts val="0"/>
              </a:spcAft>
              <a:buClr>
                <a:srgbClr val="5B5B5B"/>
              </a:buClr>
              <a:buSzPts val="1400"/>
              <a:buChar char="•"/>
              <a:defRPr sz="1500">
                <a:solidFill>
                  <a:srgbClr val="5B5B5B"/>
                </a:solidFill>
                <a:latin typeface="Arial"/>
                <a:ea typeface="Arial"/>
                <a:cs typeface="Arial"/>
                <a:sym typeface="Arial"/>
              </a:defRPr>
            </a:lvl4pPr>
            <a:lvl5pPr marL="2286000" lvl="4" indent="-228600" rtl="0">
              <a:spcBef>
                <a:spcPts val="600"/>
              </a:spcBef>
              <a:spcAft>
                <a:spcPts val="0"/>
              </a:spcAft>
              <a:buClr>
                <a:srgbClr val="5B5B5B"/>
              </a:buClr>
              <a:buSzPts val="1400"/>
              <a:buNone/>
              <a:defRPr sz="2100">
                <a:solidFill>
                  <a:srgbClr val="5B5B5B"/>
                </a:solidFill>
                <a:latin typeface="Arial"/>
                <a:ea typeface="Arial"/>
                <a:cs typeface="Arial"/>
                <a:sym typeface="Aria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49" name="Google Shape;49;p6"/>
          <p:cNvSpPr txBox="1">
            <a:spLocks noGrp="1"/>
          </p:cNvSpPr>
          <p:nvPr>
            <p:ph type="body" idx="2"/>
          </p:nvPr>
        </p:nvSpPr>
        <p:spPr>
          <a:xfrm>
            <a:off x="562425" y="5122441"/>
            <a:ext cx="8552700" cy="970800"/>
          </a:xfrm>
          <a:prstGeom prst="rect">
            <a:avLst/>
          </a:prstGeom>
          <a:noFill/>
          <a:ln>
            <a:noFill/>
          </a:ln>
        </p:spPr>
        <p:txBody>
          <a:bodyPr spcFirstLastPara="1" wrap="square" lIns="91425" tIns="91425" rIns="91425" bIns="91425" anchor="t" anchorCtr="0">
            <a:noAutofit/>
          </a:bodyPr>
          <a:lstStyle>
            <a:lvl1pPr marL="457200" lvl="0" indent="-228600" algn="l" rtl="0">
              <a:spcBef>
                <a:spcPts val="0"/>
              </a:spcBef>
              <a:spcAft>
                <a:spcPts val="0"/>
              </a:spcAft>
              <a:buClr>
                <a:schemeClr val="accent2"/>
              </a:buClr>
              <a:buSzPts val="1400"/>
              <a:buFont typeface="Arial"/>
              <a:buNone/>
              <a:defRPr sz="1400" b="1">
                <a:solidFill>
                  <a:schemeClr val="accent2"/>
                </a:solidFill>
                <a:latin typeface="Arial"/>
                <a:ea typeface="Arial"/>
                <a:cs typeface="Arial"/>
                <a:sym typeface="Arial"/>
              </a:defRPr>
            </a:lvl1pPr>
            <a:lvl2pPr marL="914400" lvl="1" indent="-228600" algn="l" rtl="0">
              <a:spcBef>
                <a:spcPts val="300"/>
              </a:spcBef>
              <a:spcAft>
                <a:spcPts val="0"/>
              </a:spcAft>
              <a:buClr>
                <a:srgbClr val="5B5B5B"/>
              </a:buClr>
              <a:buSzPts val="1800"/>
              <a:buFont typeface="Arial"/>
              <a:buNone/>
              <a:defRPr sz="1500">
                <a:solidFill>
                  <a:srgbClr val="5B5B5B"/>
                </a:solidFill>
              </a:defRPr>
            </a:lvl2pPr>
            <a:lvl3pPr marL="1371600" marR="0" lvl="2" indent="-228600" algn="l" rtl="0">
              <a:lnSpc>
                <a:spcPct val="95000"/>
              </a:lnSpc>
              <a:spcBef>
                <a:spcPts val="300"/>
              </a:spcBef>
              <a:spcAft>
                <a:spcPts val="0"/>
              </a:spcAft>
              <a:buClr>
                <a:srgbClr val="5B5B5B"/>
              </a:buClr>
              <a:buSzPts val="1400"/>
              <a:buFont typeface="Arial"/>
              <a:buNone/>
              <a:defRPr sz="1500">
                <a:solidFill>
                  <a:srgbClr val="5B5B5B"/>
                </a:solidFill>
              </a:defRPr>
            </a:lvl3pPr>
            <a:lvl4pPr marL="1828800" lvl="3" indent="-317500" rtl="0">
              <a:spcBef>
                <a:spcPts val="0"/>
              </a:spcBef>
              <a:spcAft>
                <a:spcPts val="0"/>
              </a:spcAft>
              <a:buClr>
                <a:srgbClr val="5B5B5B"/>
              </a:buClr>
              <a:buSzPts val="1400"/>
              <a:buChar char="•"/>
              <a:defRPr sz="900">
                <a:solidFill>
                  <a:srgbClr val="5B5B5B"/>
                </a:solidFill>
              </a:defRPr>
            </a:lvl4pPr>
            <a:lvl5pPr marL="2286000" lvl="4" indent="-228600" rtl="0">
              <a:spcBef>
                <a:spcPts val="100"/>
              </a:spcBef>
              <a:spcAft>
                <a:spcPts val="0"/>
              </a:spcAft>
              <a:buClr>
                <a:srgbClr val="5B5B5B"/>
              </a:buClr>
              <a:buSzPts val="1400"/>
              <a:buNone/>
              <a:defRPr sz="900">
                <a:solidFill>
                  <a:srgbClr val="5B5B5B"/>
                </a:solidFill>
              </a:defRPr>
            </a:lvl5pPr>
            <a:lvl6pPr marL="2743200" lvl="5" indent="-317500" rtl="0">
              <a:spcBef>
                <a:spcPts val="1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50" name="Google Shape;50;p6"/>
          <p:cNvSpPr txBox="1">
            <a:spLocks noGrp="1"/>
          </p:cNvSpPr>
          <p:nvPr>
            <p:ph type="ctrTitle"/>
          </p:nvPr>
        </p:nvSpPr>
        <p:spPr>
          <a:xfrm>
            <a:off x="562425" y="1281182"/>
            <a:ext cx="11065500" cy="18741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accent1"/>
              </a:buClr>
              <a:buSzPts val="4800"/>
              <a:buFont typeface="Arial"/>
              <a:buNone/>
              <a:defRPr sz="4800" b="0" i="0" u="none" strike="noStrike" cap="none">
                <a:solidFill>
                  <a:schemeClr val="accent1"/>
                </a:solidFill>
                <a:latin typeface="Arial"/>
                <a:ea typeface="Arial"/>
                <a:cs typeface="Arial"/>
                <a:sym typeface="Aria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
        <p:nvSpPr>
          <p:cNvPr id="51" name="Google Shape;51;p6"/>
          <p:cNvSpPr txBox="1">
            <a:spLocks noGrp="1"/>
          </p:cNvSpPr>
          <p:nvPr>
            <p:ph type="subTitle" idx="3"/>
          </p:nvPr>
        </p:nvSpPr>
        <p:spPr>
          <a:xfrm>
            <a:off x="562425" y="3052576"/>
            <a:ext cx="11065500" cy="529200"/>
          </a:xfrm>
          <a:prstGeom prst="rect">
            <a:avLst/>
          </a:prstGeom>
          <a:noFill/>
          <a:ln>
            <a:noFill/>
          </a:ln>
        </p:spPr>
        <p:txBody>
          <a:bodyPr spcFirstLastPara="1" wrap="square" lIns="91425" tIns="91425" rIns="91425" bIns="91425" anchor="t" anchorCtr="0">
            <a:noAutofit/>
          </a:bodyPr>
          <a:lstStyle>
            <a:lvl1pPr marL="342849" marR="0" lvl="0" indent="-342849" algn="l" rtl="0">
              <a:lnSpc>
                <a:spcPct val="100000"/>
              </a:lnSpc>
              <a:spcBef>
                <a:spcPts val="0"/>
              </a:spcBef>
              <a:spcAft>
                <a:spcPts val="0"/>
              </a:spcAft>
              <a:buClr>
                <a:srgbClr val="5B5B5B"/>
              </a:buClr>
              <a:buSzPts val="2000"/>
              <a:buFont typeface="Arial"/>
              <a:buNone/>
              <a:defRPr sz="2400" b="0" i="0" u="none" strike="noStrike" cap="none">
                <a:solidFill>
                  <a:srgbClr val="5B5B5B"/>
                </a:solidFill>
                <a:latin typeface="Arial"/>
                <a:ea typeface="Arial"/>
                <a:cs typeface="Arial"/>
                <a:sym typeface="Arial"/>
              </a:defRPr>
            </a:lvl1pPr>
            <a:lvl2pPr marL="457131" marR="0" lvl="1" indent="-12631" algn="ctr" rtl="0">
              <a:lnSpc>
                <a:spcPct val="100000"/>
              </a:lnSpc>
              <a:spcBef>
                <a:spcPts val="200"/>
              </a:spcBef>
              <a:spcAft>
                <a:spcPts val="0"/>
              </a:spcAft>
              <a:buClr>
                <a:schemeClr val="accent2"/>
              </a:buClr>
              <a:buSzPts val="1800"/>
              <a:buFont typeface="Arial"/>
              <a:buNone/>
              <a:defRPr sz="1900" b="0" i="0" u="none" strike="noStrike" cap="none">
                <a:solidFill>
                  <a:schemeClr val="accent2"/>
                </a:solidFill>
                <a:latin typeface="Arial"/>
                <a:ea typeface="Arial"/>
                <a:cs typeface="Arial"/>
                <a:sym typeface="Arial"/>
              </a:defRPr>
            </a:lvl2pPr>
            <a:lvl3pPr marL="914261" marR="0" lvl="2" indent="-12561" algn="ctr" rtl="0">
              <a:lnSpc>
                <a:spcPct val="100000"/>
              </a:lnSpc>
              <a:spcBef>
                <a:spcPts val="600"/>
              </a:spcBef>
              <a:spcAft>
                <a:spcPts val="0"/>
              </a:spcAft>
              <a:buClr>
                <a:schemeClr val="accent2"/>
              </a:buClr>
              <a:buSzPts val="1400"/>
              <a:buFont typeface="Arial"/>
              <a:buNone/>
              <a:defRPr sz="1600" b="0" i="0" u="none" strike="noStrike" cap="none">
                <a:solidFill>
                  <a:schemeClr val="accent2"/>
                </a:solidFill>
                <a:latin typeface="Arial"/>
                <a:ea typeface="Arial"/>
                <a:cs typeface="Arial"/>
                <a:sym typeface="Arial"/>
              </a:defRPr>
            </a:lvl3pPr>
            <a:lvl4pPr marL="1371393" marR="0" lvl="3" indent="-12493" algn="ctr" rtl="0">
              <a:lnSpc>
                <a:spcPct val="100000"/>
              </a:lnSpc>
              <a:spcBef>
                <a:spcPts val="600"/>
              </a:spcBef>
              <a:spcAft>
                <a:spcPts val="0"/>
              </a:spcAft>
              <a:buClr>
                <a:schemeClr val="accent2"/>
              </a:buClr>
              <a:buSzPts val="1400"/>
              <a:buFont typeface="Arial"/>
              <a:buNone/>
              <a:defRPr sz="1500" b="0" i="0" u="none" strike="noStrike" cap="none">
                <a:solidFill>
                  <a:schemeClr val="accent2"/>
                </a:solidFill>
                <a:latin typeface="Arial"/>
                <a:ea typeface="Arial"/>
                <a:cs typeface="Arial"/>
                <a:sym typeface="Arial"/>
              </a:defRPr>
            </a:lvl4pPr>
            <a:lvl5pPr marL="1828525" marR="0" lvl="4" indent="-12425" algn="ctr" rtl="0">
              <a:lnSpc>
                <a:spcPct val="100000"/>
              </a:lnSpc>
              <a:spcBef>
                <a:spcPts val="600"/>
              </a:spcBef>
              <a:spcAft>
                <a:spcPts val="0"/>
              </a:spcAft>
              <a:buClr>
                <a:schemeClr val="accent2"/>
              </a:buClr>
              <a:buSzPts val="1400"/>
              <a:buFont typeface="Arial"/>
              <a:buNone/>
              <a:defRPr sz="2100" b="0" i="0" u="none" strike="noStrike" cap="none">
                <a:solidFill>
                  <a:schemeClr val="accent2"/>
                </a:solidFill>
                <a:latin typeface="Arial"/>
                <a:ea typeface="Arial"/>
                <a:cs typeface="Arial"/>
                <a:sym typeface="Arial"/>
              </a:defRPr>
            </a:lvl5pPr>
            <a:lvl6pPr marL="2285657" marR="0" lvl="5" indent="-12357" algn="ctr"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6pPr>
            <a:lvl7pPr marL="2742788" marR="0" lvl="6" indent="-12288" algn="ctr" rtl="0">
              <a:lnSpc>
                <a:spcPct val="100000"/>
              </a:lnSpc>
              <a:spcBef>
                <a:spcPts val="4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7pPr>
            <a:lvl8pPr marL="3199918" marR="0" lvl="7" indent="-12218" algn="ctr" rtl="0">
              <a:lnSpc>
                <a:spcPct val="100000"/>
              </a:lnSpc>
              <a:spcBef>
                <a:spcPts val="4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8pPr>
            <a:lvl9pPr marL="3657050" marR="0" lvl="8" indent="-12150" algn="ctr" rtl="0">
              <a:lnSpc>
                <a:spcPct val="100000"/>
              </a:lnSpc>
              <a:spcBef>
                <a:spcPts val="4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_Title Slide">
  <p:cSld name="Title Slide_A_1">
    <p:bg>
      <p:bgPr>
        <a:solidFill>
          <a:schemeClr val="lt1"/>
        </a:solidFill>
        <a:effectLst/>
      </p:bgPr>
    </p:bg>
    <p:spTree>
      <p:nvGrpSpPr>
        <p:cNvPr id="1" name="Shape 52"/>
        <p:cNvGrpSpPr/>
        <p:nvPr/>
      </p:nvGrpSpPr>
      <p:grpSpPr>
        <a:xfrm>
          <a:off x="0" y="0"/>
          <a:ext cx="0" cy="0"/>
          <a:chOff x="0" y="0"/>
          <a:chExt cx="0" cy="0"/>
        </a:xfrm>
      </p:grpSpPr>
      <p:pic>
        <p:nvPicPr>
          <p:cNvPr id="53" name="Google Shape;53;p7" descr="Slide03.jpg"/>
          <p:cNvPicPr preferRelativeResize="0"/>
          <p:nvPr/>
        </p:nvPicPr>
        <p:blipFill>
          <a:blip r:embed="rId2">
            <a:alphaModFix/>
          </a:blip>
          <a:stretch>
            <a:fillRect/>
          </a:stretch>
        </p:blipFill>
        <p:spPr>
          <a:xfrm>
            <a:off x="-11650" y="-5525"/>
            <a:ext cx="12226998" cy="6877924"/>
          </a:xfrm>
          <a:prstGeom prst="rect">
            <a:avLst/>
          </a:prstGeom>
          <a:noFill/>
          <a:ln>
            <a:noFill/>
          </a:ln>
        </p:spPr>
      </p:pic>
      <p:sp>
        <p:nvSpPr>
          <p:cNvPr id="54" name="Google Shape;54;p7"/>
          <p:cNvSpPr txBox="1">
            <a:spLocks noGrp="1"/>
          </p:cNvSpPr>
          <p:nvPr>
            <p:ph type="body" idx="1"/>
          </p:nvPr>
        </p:nvSpPr>
        <p:spPr>
          <a:xfrm>
            <a:off x="4815000" y="5424175"/>
            <a:ext cx="3102300" cy="970800"/>
          </a:xfrm>
          <a:prstGeom prst="rect">
            <a:avLst/>
          </a:prstGeom>
          <a:noFill/>
          <a:ln>
            <a:noFill/>
          </a:ln>
        </p:spPr>
        <p:txBody>
          <a:bodyPr spcFirstLastPara="1" wrap="square" lIns="91425" tIns="91425" rIns="91425" bIns="91425" anchor="t" anchorCtr="0">
            <a:noAutofit/>
          </a:bodyPr>
          <a:lstStyle>
            <a:lvl1pPr marL="457200" lvl="0" indent="-228600" algn="ctr" rtl="0">
              <a:spcBef>
                <a:spcPts val="0"/>
              </a:spcBef>
              <a:spcAft>
                <a:spcPts val="0"/>
              </a:spcAft>
              <a:buClr>
                <a:srgbClr val="5B5B5B"/>
              </a:buClr>
              <a:buSzPts val="1500"/>
              <a:buFont typeface="Arial"/>
              <a:buNone/>
              <a:defRPr sz="1500">
                <a:solidFill>
                  <a:srgbClr val="5B5B5B"/>
                </a:solidFill>
                <a:latin typeface="Arial"/>
                <a:ea typeface="Arial"/>
                <a:cs typeface="Arial"/>
                <a:sym typeface="Arial"/>
              </a:defRPr>
            </a:lvl1pPr>
            <a:lvl2pPr marL="914400" lvl="1" indent="-228600" algn="ctr" rtl="0">
              <a:spcBef>
                <a:spcPts val="300"/>
              </a:spcBef>
              <a:spcAft>
                <a:spcPts val="0"/>
              </a:spcAft>
              <a:buClr>
                <a:srgbClr val="5B5B5B"/>
              </a:buClr>
              <a:buSzPts val="1500"/>
              <a:buFont typeface="Arial"/>
              <a:buNone/>
              <a:defRPr sz="1500">
                <a:solidFill>
                  <a:srgbClr val="5B5B5B"/>
                </a:solidFill>
              </a:defRPr>
            </a:lvl2pPr>
            <a:lvl3pPr marL="1371600" marR="0" lvl="2" indent="-228600" algn="ctr" rtl="0">
              <a:lnSpc>
                <a:spcPct val="95000"/>
              </a:lnSpc>
              <a:spcBef>
                <a:spcPts val="300"/>
              </a:spcBef>
              <a:spcAft>
                <a:spcPts val="0"/>
              </a:spcAft>
              <a:buClr>
                <a:srgbClr val="5B5B5B"/>
              </a:buClr>
              <a:buSzPts val="1500"/>
              <a:buFont typeface="Arial"/>
              <a:buNone/>
              <a:defRPr sz="1500">
                <a:solidFill>
                  <a:srgbClr val="5B5B5B"/>
                </a:solidFill>
              </a:defRPr>
            </a:lvl3pPr>
            <a:lvl4pPr marL="1828800" lvl="3" indent="-323850" algn="ctr" rtl="0">
              <a:spcBef>
                <a:spcPts val="0"/>
              </a:spcBef>
              <a:spcAft>
                <a:spcPts val="0"/>
              </a:spcAft>
              <a:buClr>
                <a:srgbClr val="5B5B5B"/>
              </a:buClr>
              <a:buSzPts val="1500"/>
              <a:buChar char="•"/>
              <a:defRPr>
                <a:solidFill>
                  <a:srgbClr val="5B5B5B"/>
                </a:solidFill>
              </a:defRPr>
            </a:lvl4pPr>
            <a:lvl5pPr marL="2286000" lvl="4" indent="-228600" algn="ctr" rtl="0">
              <a:spcBef>
                <a:spcPts val="100"/>
              </a:spcBef>
              <a:spcAft>
                <a:spcPts val="0"/>
              </a:spcAft>
              <a:buClr>
                <a:srgbClr val="5B5B5B"/>
              </a:buClr>
              <a:buSzPts val="1500"/>
              <a:buNone/>
              <a:defRPr sz="1500">
                <a:solidFill>
                  <a:srgbClr val="5B5B5B"/>
                </a:solidFill>
              </a:defRPr>
            </a:lvl5pPr>
            <a:lvl6pPr marL="2743200" lvl="5" indent="-323850" algn="ctr" rtl="0">
              <a:spcBef>
                <a:spcPts val="100"/>
              </a:spcBef>
              <a:spcAft>
                <a:spcPts val="0"/>
              </a:spcAft>
              <a:buClr>
                <a:srgbClr val="5B5B5B"/>
              </a:buClr>
              <a:buSzPts val="1500"/>
              <a:buChar char="•"/>
              <a:defRPr sz="1500">
                <a:solidFill>
                  <a:srgbClr val="5B5B5B"/>
                </a:solidFill>
              </a:defRPr>
            </a:lvl6pPr>
            <a:lvl7pPr marL="3200400" lvl="6" indent="-323850" algn="ctr" rtl="0">
              <a:spcBef>
                <a:spcPts val="0"/>
              </a:spcBef>
              <a:spcAft>
                <a:spcPts val="0"/>
              </a:spcAft>
              <a:buClr>
                <a:srgbClr val="5B5B5B"/>
              </a:buClr>
              <a:buSzPts val="1500"/>
              <a:buChar char="•"/>
              <a:defRPr sz="1500">
                <a:solidFill>
                  <a:srgbClr val="5B5B5B"/>
                </a:solidFill>
              </a:defRPr>
            </a:lvl7pPr>
            <a:lvl8pPr marL="3657600" lvl="7" indent="-323850" algn="ctr" rtl="0">
              <a:spcBef>
                <a:spcPts val="0"/>
              </a:spcBef>
              <a:spcAft>
                <a:spcPts val="0"/>
              </a:spcAft>
              <a:buClr>
                <a:srgbClr val="5B5B5B"/>
              </a:buClr>
              <a:buSzPts val="1500"/>
              <a:buChar char="•"/>
              <a:defRPr sz="1500">
                <a:solidFill>
                  <a:srgbClr val="5B5B5B"/>
                </a:solidFill>
              </a:defRPr>
            </a:lvl8pPr>
            <a:lvl9pPr marL="4114800" lvl="8" indent="-323850" algn="ctr" rtl="0">
              <a:spcBef>
                <a:spcPts val="0"/>
              </a:spcBef>
              <a:spcAft>
                <a:spcPts val="0"/>
              </a:spcAft>
              <a:buClr>
                <a:srgbClr val="5B5B5B"/>
              </a:buClr>
              <a:buSzPts val="1500"/>
              <a:buChar char="•"/>
              <a:defRPr sz="1500">
                <a:solidFill>
                  <a:srgbClr val="5B5B5B"/>
                </a:solidFill>
              </a:defRPr>
            </a:lvl9pPr>
          </a:lstStyle>
          <a:p>
            <a:endParaRPr/>
          </a:p>
        </p:txBody>
      </p:sp>
      <p:sp>
        <p:nvSpPr>
          <p:cNvPr id="55" name="Google Shape;55;p7"/>
          <p:cNvSpPr txBox="1">
            <a:spLocks noGrp="1"/>
          </p:cNvSpPr>
          <p:nvPr>
            <p:ph type="ctrTitle"/>
          </p:nvPr>
        </p:nvSpPr>
        <p:spPr>
          <a:xfrm>
            <a:off x="3949700" y="1891875"/>
            <a:ext cx="5152500" cy="1381800"/>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Clr>
                <a:srgbClr val="FFFFFF"/>
              </a:buClr>
              <a:buSzPts val="3800"/>
              <a:buNone/>
              <a:defRPr sz="3800" b="0" i="0" u="none" strike="noStrike" cap="none">
                <a:solidFill>
                  <a:srgbClr val="FFFFFF"/>
                </a:solidFill>
              </a:defRPr>
            </a:lvl1pPr>
            <a:lvl2pPr marL="0" marR="0" lvl="1" indent="-215900" algn="ctr" rtl="0">
              <a:spcBef>
                <a:spcPts val="0"/>
              </a:spcBef>
              <a:spcAft>
                <a:spcPts val="0"/>
              </a:spcAft>
              <a:buClr>
                <a:srgbClr val="FFFFFF"/>
              </a:buClr>
              <a:buSzPts val="3400"/>
              <a:buChar char="○"/>
              <a:defRPr sz="3400" b="0" i="0" u="none" strike="noStrike" cap="none">
                <a:solidFill>
                  <a:srgbClr val="FFFFFF"/>
                </a:solidFill>
              </a:defRPr>
            </a:lvl2pPr>
            <a:lvl3pPr marL="0" marR="0" lvl="2" indent="-215900" algn="ctr" rtl="0">
              <a:spcBef>
                <a:spcPts val="0"/>
              </a:spcBef>
              <a:spcAft>
                <a:spcPts val="0"/>
              </a:spcAft>
              <a:buClr>
                <a:srgbClr val="FFFFFF"/>
              </a:buClr>
              <a:buSzPts val="3400"/>
              <a:buChar char="■"/>
              <a:defRPr sz="3400" b="0" i="0" u="none" strike="noStrike" cap="none">
                <a:solidFill>
                  <a:srgbClr val="FFFFFF"/>
                </a:solidFill>
              </a:defRPr>
            </a:lvl3pPr>
            <a:lvl4pPr marL="0" marR="0" lvl="3" indent="-215900" algn="ctr" rtl="0">
              <a:spcBef>
                <a:spcPts val="0"/>
              </a:spcBef>
              <a:spcAft>
                <a:spcPts val="0"/>
              </a:spcAft>
              <a:buClr>
                <a:srgbClr val="FFFFFF"/>
              </a:buClr>
              <a:buSzPts val="3400"/>
              <a:buChar char="●"/>
              <a:defRPr sz="3400" b="0" i="0" u="none" strike="noStrike" cap="none">
                <a:solidFill>
                  <a:srgbClr val="FFFFFF"/>
                </a:solidFill>
              </a:defRPr>
            </a:lvl4pPr>
            <a:lvl5pPr marL="0" marR="0" lvl="4" indent="-215900" algn="ctr" rtl="0">
              <a:spcBef>
                <a:spcPts val="0"/>
              </a:spcBef>
              <a:spcAft>
                <a:spcPts val="0"/>
              </a:spcAft>
              <a:buClr>
                <a:srgbClr val="FFFFFF"/>
              </a:buClr>
              <a:buSzPts val="3400"/>
              <a:buChar char="○"/>
              <a:defRPr sz="3400" b="0" i="0" u="none" strike="noStrike" cap="none">
                <a:solidFill>
                  <a:srgbClr val="FFFFFF"/>
                </a:solidFill>
              </a:defRPr>
            </a:lvl5pPr>
            <a:lvl6pPr marL="457131" marR="0" lvl="5" indent="-228531" algn="ctr" rtl="0">
              <a:spcBef>
                <a:spcPts val="0"/>
              </a:spcBef>
              <a:spcAft>
                <a:spcPts val="0"/>
              </a:spcAft>
              <a:buClr>
                <a:srgbClr val="FFFFFF"/>
              </a:buClr>
              <a:buSzPts val="3400"/>
              <a:buChar char="■"/>
              <a:defRPr sz="3400" b="0" i="0" u="none" strike="noStrike" cap="none">
                <a:solidFill>
                  <a:srgbClr val="FFFFFF"/>
                </a:solidFill>
              </a:defRPr>
            </a:lvl6pPr>
            <a:lvl7pPr marL="914261" marR="0" lvl="6" indent="-228461" algn="ctr" rtl="0">
              <a:spcBef>
                <a:spcPts val="0"/>
              </a:spcBef>
              <a:spcAft>
                <a:spcPts val="0"/>
              </a:spcAft>
              <a:buClr>
                <a:srgbClr val="FFFFFF"/>
              </a:buClr>
              <a:buSzPts val="3400"/>
              <a:buChar char="●"/>
              <a:defRPr sz="3400" b="0" i="0" u="none" strike="noStrike" cap="none">
                <a:solidFill>
                  <a:srgbClr val="FFFFFF"/>
                </a:solidFill>
              </a:defRPr>
            </a:lvl7pPr>
            <a:lvl8pPr marL="1371393" marR="0" lvl="7" indent="-228393" algn="ctr" rtl="0">
              <a:spcBef>
                <a:spcPts val="0"/>
              </a:spcBef>
              <a:spcAft>
                <a:spcPts val="0"/>
              </a:spcAft>
              <a:buClr>
                <a:srgbClr val="FFFFFF"/>
              </a:buClr>
              <a:buSzPts val="3400"/>
              <a:buChar char="○"/>
              <a:defRPr sz="3400" b="0" i="0" u="none" strike="noStrike" cap="none">
                <a:solidFill>
                  <a:srgbClr val="FFFFFF"/>
                </a:solidFill>
              </a:defRPr>
            </a:lvl8pPr>
            <a:lvl9pPr marL="1828525" marR="0" lvl="8" indent="-228325" algn="ctr" rtl="0">
              <a:spcBef>
                <a:spcPts val="0"/>
              </a:spcBef>
              <a:spcAft>
                <a:spcPts val="0"/>
              </a:spcAft>
              <a:buClr>
                <a:srgbClr val="FFFFFF"/>
              </a:buClr>
              <a:buSzPts val="3400"/>
              <a:buChar char="■"/>
              <a:defRPr sz="3400" b="0" i="0" u="none" strike="noStrike" cap="none">
                <a:solidFill>
                  <a:srgbClr val="FFFFFF"/>
                </a:solidFill>
              </a:defRPr>
            </a:lvl9pPr>
          </a:lstStyle>
          <a:p>
            <a:endParaRPr/>
          </a:p>
        </p:txBody>
      </p:sp>
      <p:sp>
        <p:nvSpPr>
          <p:cNvPr id="56" name="Google Shape;56;p7"/>
          <p:cNvSpPr txBox="1">
            <a:spLocks noGrp="1"/>
          </p:cNvSpPr>
          <p:nvPr>
            <p:ph type="title" idx="2"/>
          </p:nvPr>
        </p:nvSpPr>
        <p:spPr>
          <a:xfrm>
            <a:off x="4511300" y="4652475"/>
            <a:ext cx="3961200" cy="529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900">
                <a:solidFill>
                  <a:srgbClr val="543A22"/>
                </a:solidFill>
              </a:defRPr>
            </a:lvl1pPr>
            <a:lvl2pPr lvl="1" algn="ctr">
              <a:spcBef>
                <a:spcPts val="0"/>
              </a:spcBef>
              <a:spcAft>
                <a:spcPts val="0"/>
              </a:spcAft>
              <a:buNone/>
              <a:defRPr sz="1900">
                <a:solidFill>
                  <a:srgbClr val="543A22"/>
                </a:solidFill>
              </a:defRPr>
            </a:lvl2pPr>
            <a:lvl3pPr lvl="2" algn="ctr">
              <a:spcBef>
                <a:spcPts val="0"/>
              </a:spcBef>
              <a:spcAft>
                <a:spcPts val="0"/>
              </a:spcAft>
              <a:buNone/>
              <a:defRPr sz="1900">
                <a:solidFill>
                  <a:srgbClr val="543A22"/>
                </a:solidFill>
              </a:defRPr>
            </a:lvl3pPr>
            <a:lvl4pPr lvl="3" algn="ctr">
              <a:spcBef>
                <a:spcPts val="0"/>
              </a:spcBef>
              <a:spcAft>
                <a:spcPts val="0"/>
              </a:spcAft>
              <a:buNone/>
              <a:defRPr sz="1900">
                <a:solidFill>
                  <a:srgbClr val="543A22"/>
                </a:solidFill>
              </a:defRPr>
            </a:lvl4pPr>
            <a:lvl5pPr lvl="4" algn="ctr">
              <a:spcBef>
                <a:spcPts val="0"/>
              </a:spcBef>
              <a:spcAft>
                <a:spcPts val="0"/>
              </a:spcAft>
              <a:buNone/>
              <a:defRPr sz="1900">
                <a:solidFill>
                  <a:srgbClr val="543A22"/>
                </a:solidFill>
              </a:defRPr>
            </a:lvl5pPr>
            <a:lvl6pPr lvl="5" algn="ctr">
              <a:spcBef>
                <a:spcPts val="0"/>
              </a:spcBef>
              <a:spcAft>
                <a:spcPts val="0"/>
              </a:spcAft>
              <a:buNone/>
              <a:defRPr sz="1900">
                <a:solidFill>
                  <a:srgbClr val="543A22"/>
                </a:solidFill>
              </a:defRPr>
            </a:lvl6pPr>
            <a:lvl7pPr lvl="6" algn="ctr">
              <a:spcBef>
                <a:spcPts val="0"/>
              </a:spcBef>
              <a:spcAft>
                <a:spcPts val="0"/>
              </a:spcAft>
              <a:buNone/>
              <a:defRPr sz="1900">
                <a:solidFill>
                  <a:srgbClr val="543A22"/>
                </a:solidFill>
              </a:defRPr>
            </a:lvl7pPr>
            <a:lvl8pPr lvl="7" algn="ctr">
              <a:spcBef>
                <a:spcPts val="0"/>
              </a:spcBef>
              <a:spcAft>
                <a:spcPts val="0"/>
              </a:spcAft>
              <a:buNone/>
              <a:defRPr sz="1900">
                <a:solidFill>
                  <a:srgbClr val="543A22"/>
                </a:solidFill>
              </a:defRPr>
            </a:lvl8pPr>
            <a:lvl9pPr lvl="8" algn="ctr">
              <a:spcBef>
                <a:spcPts val="0"/>
              </a:spcBef>
              <a:spcAft>
                <a:spcPts val="0"/>
              </a:spcAft>
              <a:buNone/>
              <a:defRPr sz="1900">
                <a:solidFill>
                  <a:srgbClr val="543A22"/>
                </a:solidFill>
              </a:defRPr>
            </a:lvl9pPr>
          </a:lstStyle>
          <a:p>
            <a:endParaRPr/>
          </a:p>
        </p:txBody>
      </p:sp>
      <p:sp>
        <p:nvSpPr>
          <p:cNvPr id="57" name="Google Shape;57;p7"/>
          <p:cNvSpPr txBox="1">
            <a:spLocks noGrp="1"/>
          </p:cNvSpPr>
          <p:nvPr>
            <p:ph type="subTitle" idx="3"/>
          </p:nvPr>
        </p:nvSpPr>
        <p:spPr>
          <a:xfrm>
            <a:off x="3779900" y="3127500"/>
            <a:ext cx="5492100" cy="529200"/>
          </a:xfrm>
          <a:prstGeom prst="rect">
            <a:avLst/>
          </a:prstGeom>
          <a:noFill/>
          <a:ln>
            <a:noFill/>
          </a:ln>
        </p:spPr>
        <p:txBody>
          <a:bodyPr spcFirstLastPara="1" wrap="square" lIns="91425" tIns="91425" rIns="91425" bIns="91425" anchor="t" anchorCtr="0">
            <a:noAutofit/>
          </a:bodyPr>
          <a:lstStyle>
            <a:lvl1pPr marL="342849" marR="0" lvl="0" indent="-342849" algn="ctr" rtl="0">
              <a:lnSpc>
                <a:spcPct val="100000"/>
              </a:lnSpc>
              <a:spcBef>
                <a:spcPts val="0"/>
              </a:spcBef>
              <a:spcAft>
                <a:spcPts val="0"/>
              </a:spcAft>
              <a:buClr>
                <a:srgbClr val="E1C276"/>
              </a:buClr>
              <a:buSzPts val="2000"/>
              <a:buNone/>
              <a:defRPr sz="2400" i="0" u="none" strike="noStrike" cap="none">
                <a:solidFill>
                  <a:srgbClr val="E1C276"/>
                </a:solidFill>
              </a:defRPr>
            </a:lvl1pPr>
            <a:lvl2pPr marL="457131" marR="0" lvl="1" indent="-12631" algn="ctr" rtl="0">
              <a:lnSpc>
                <a:spcPct val="100000"/>
              </a:lnSpc>
              <a:spcBef>
                <a:spcPts val="200"/>
              </a:spcBef>
              <a:spcAft>
                <a:spcPts val="0"/>
              </a:spcAft>
              <a:buClr>
                <a:srgbClr val="FFFFFF"/>
              </a:buClr>
              <a:buSzPts val="1800"/>
              <a:buFont typeface="Arial"/>
              <a:buNone/>
              <a:defRPr sz="1900" b="0" i="0" u="none" strike="noStrike" cap="none">
                <a:solidFill>
                  <a:srgbClr val="FFFFFF"/>
                </a:solidFill>
                <a:latin typeface="Arial"/>
                <a:ea typeface="Arial"/>
                <a:cs typeface="Arial"/>
                <a:sym typeface="Arial"/>
              </a:defRPr>
            </a:lvl2pPr>
            <a:lvl3pPr marL="914261" marR="0" lvl="2" indent="-12561" algn="ctr" rtl="0">
              <a:lnSpc>
                <a:spcPct val="100000"/>
              </a:lnSpc>
              <a:spcBef>
                <a:spcPts val="600"/>
              </a:spcBef>
              <a:spcAft>
                <a:spcPts val="0"/>
              </a:spcAft>
              <a:buClr>
                <a:srgbClr val="FFFFFF"/>
              </a:buClr>
              <a:buSzPts val="1400"/>
              <a:buFont typeface="Arial"/>
              <a:buNone/>
              <a:defRPr sz="1600" b="0" i="0" u="none" strike="noStrike" cap="none">
                <a:solidFill>
                  <a:srgbClr val="FFFFFF"/>
                </a:solidFill>
                <a:latin typeface="Arial"/>
                <a:ea typeface="Arial"/>
                <a:cs typeface="Arial"/>
                <a:sym typeface="Arial"/>
              </a:defRPr>
            </a:lvl3pPr>
            <a:lvl4pPr marL="1371393" marR="0" lvl="3" indent="-12493" algn="ctr" rtl="0">
              <a:lnSpc>
                <a:spcPct val="100000"/>
              </a:lnSpc>
              <a:spcBef>
                <a:spcPts val="600"/>
              </a:spcBef>
              <a:spcAft>
                <a:spcPts val="0"/>
              </a:spcAft>
              <a:buClr>
                <a:srgbClr val="FFFFFF"/>
              </a:buClr>
              <a:buSzPts val="1400"/>
              <a:buFont typeface="Arial"/>
              <a:buNone/>
              <a:defRPr sz="1500" b="0" i="0" u="none" strike="noStrike" cap="none">
                <a:solidFill>
                  <a:srgbClr val="FFFFFF"/>
                </a:solidFill>
                <a:latin typeface="Arial"/>
                <a:ea typeface="Arial"/>
                <a:cs typeface="Arial"/>
                <a:sym typeface="Arial"/>
              </a:defRPr>
            </a:lvl4pPr>
            <a:lvl5pPr marL="1828525" marR="0" lvl="4" indent="-12425" algn="ctr" rtl="0">
              <a:lnSpc>
                <a:spcPct val="100000"/>
              </a:lnSpc>
              <a:spcBef>
                <a:spcPts val="600"/>
              </a:spcBef>
              <a:spcAft>
                <a:spcPts val="0"/>
              </a:spcAft>
              <a:buClr>
                <a:srgbClr val="FFFFFF"/>
              </a:buClr>
              <a:buSzPts val="1400"/>
              <a:buFont typeface="Arial"/>
              <a:buNone/>
              <a:defRPr sz="2100" b="0" i="0" u="none" strike="noStrike" cap="none">
                <a:solidFill>
                  <a:srgbClr val="FFFFFF"/>
                </a:solidFill>
                <a:latin typeface="Arial"/>
                <a:ea typeface="Arial"/>
                <a:cs typeface="Arial"/>
                <a:sym typeface="Arial"/>
              </a:defRPr>
            </a:lvl5pPr>
            <a:lvl6pPr marL="2285657" marR="0" lvl="5" indent="-12357" algn="ctr" rtl="0">
              <a:lnSpc>
                <a:spcPct val="100000"/>
              </a:lnSpc>
              <a:spcBef>
                <a:spcPts val="6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6pPr>
            <a:lvl7pPr marL="2742788" marR="0" lvl="6" indent="-12288"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7pPr>
            <a:lvl8pPr marL="3199918" marR="0" lvl="7" indent="-12218"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8pPr>
            <a:lvl9pPr marL="3657050" marR="0" lvl="8" indent="-12150"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_Title Slide">
  <p:cSld name="Title Slide_A_1_1">
    <p:bg>
      <p:bgPr>
        <a:solidFill>
          <a:schemeClr val="lt1"/>
        </a:solidFill>
        <a:effectLst/>
      </p:bgPr>
    </p:bg>
    <p:spTree>
      <p:nvGrpSpPr>
        <p:cNvPr id="1" name="Shape 58"/>
        <p:cNvGrpSpPr/>
        <p:nvPr/>
      </p:nvGrpSpPr>
      <p:grpSpPr>
        <a:xfrm>
          <a:off x="0" y="0"/>
          <a:ext cx="0" cy="0"/>
          <a:chOff x="0" y="0"/>
          <a:chExt cx="0" cy="0"/>
        </a:xfrm>
      </p:grpSpPr>
      <p:pic>
        <p:nvPicPr>
          <p:cNvPr id="59" name="Google Shape;59;p8" descr="Slide02.jpg"/>
          <p:cNvPicPr preferRelativeResize="0"/>
          <p:nvPr/>
        </p:nvPicPr>
        <p:blipFill>
          <a:blip r:embed="rId2">
            <a:alphaModFix/>
          </a:blip>
          <a:stretch>
            <a:fillRect/>
          </a:stretch>
        </p:blipFill>
        <p:spPr>
          <a:xfrm>
            <a:off x="-11650" y="-11650"/>
            <a:ext cx="12217101" cy="6872399"/>
          </a:xfrm>
          <a:prstGeom prst="rect">
            <a:avLst/>
          </a:prstGeom>
          <a:noFill/>
          <a:ln>
            <a:noFill/>
          </a:ln>
        </p:spPr>
      </p:pic>
      <p:sp>
        <p:nvSpPr>
          <p:cNvPr id="60" name="Google Shape;60;p8"/>
          <p:cNvSpPr txBox="1">
            <a:spLocks noGrp="1"/>
          </p:cNvSpPr>
          <p:nvPr>
            <p:ph type="ctrTitle"/>
          </p:nvPr>
        </p:nvSpPr>
        <p:spPr>
          <a:xfrm>
            <a:off x="4025900" y="1968075"/>
            <a:ext cx="5152500" cy="1381800"/>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Clr>
                <a:srgbClr val="FFFFFF"/>
              </a:buClr>
              <a:buSzPts val="3800"/>
              <a:buNone/>
              <a:defRPr sz="3800" b="0" i="0" u="none" strike="noStrike" cap="none">
                <a:solidFill>
                  <a:srgbClr val="FFFFFF"/>
                </a:solidFill>
              </a:defRPr>
            </a:lvl1pPr>
            <a:lvl2pPr marL="0" marR="0" lvl="1" indent="-215900" algn="ctr" rtl="0">
              <a:spcBef>
                <a:spcPts val="0"/>
              </a:spcBef>
              <a:spcAft>
                <a:spcPts val="0"/>
              </a:spcAft>
              <a:buClr>
                <a:srgbClr val="FFFFFF"/>
              </a:buClr>
              <a:buSzPts val="3400"/>
              <a:buChar char="○"/>
              <a:defRPr sz="3400" b="0" i="0" u="none" strike="noStrike" cap="none">
                <a:solidFill>
                  <a:srgbClr val="FFFFFF"/>
                </a:solidFill>
              </a:defRPr>
            </a:lvl2pPr>
            <a:lvl3pPr marL="0" marR="0" lvl="2" indent="-215900" algn="ctr" rtl="0">
              <a:spcBef>
                <a:spcPts val="0"/>
              </a:spcBef>
              <a:spcAft>
                <a:spcPts val="0"/>
              </a:spcAft>
              <a:buClr>
                <a:srgbClr val="FFFFFF"/>
              </a:buClr>
              <a:buSzPts val="3400"/>
              <a:buChar char="■"/>
              <a:defRPr sz="3400" b="0" i="0" u="none" strike="noStrike" cap="none">
                <a:solidFill>
                  <a:srgbClr val="FFFFFF"/>
                </a:solidFill>
              </a:defRPr>
            </a:lvl3pPr>
            <a:lvl4pPr marL="0" marR="0" lvl="3" indent="-215900" algn="ctr" rtl="0">
              <a:spcBef>
                <a:spcPts val="0"/>
              </a:spcBef>
              <a:spcAft>
                <a:spcPts val="0"/>
              </a:spcAft>
              <a:buClr>
                <a:srgbClr val="FFFFFF"/>
              </a:buClr>
              <a:buSzPts val="3400"/>
              <a:buChar char="●"/>
              <a:defRPr sz="3400" b="0" i="0" u="none" strike="noStrike" cap="none">
                <a:solidFill>
                  <a:srgbClr val="FFFFFF"/>
                </a:solidFill>
              </a:defRPr>
            </a:lvl4pPr>
            <a:lvl5pPr marL="0" marR="0" lvl="4" indent="-215900" algn="ctr" rtl="0">
              <a:spcBef>
                <a:spcPts val="0"/>
              </a:spcBef>
              <a:spcAft>
                <a:spcPts val="0"/>
              </a:spcAft>
              <a:buClr>
                <a:srgbClr val="FFFFFF"/>
              </a:buClr>
              <a:buSzPts val="3400"/>
              <a:buChar char="○"/>
              <a:defRPr sz="3400" b="0" i="0" u="none" strike="noStrike" cap="none">
                <a:solidFill>
                  <a:srgbClr val="FFFFFF"/>
                </a:solidFill>
              </a:defRPr>
            </a:lvl5pPr>
            <a:lvl6pPr marL="457131" marR="0" lvl="5" indent="-228531" algn="ctr" rtl="0">
              <a:spcBef>
                <a:spcPts val="0"/>
              </a:spcBef>
              <a:spcAft>
                <a:spcPts val="0"/>
              </a:spcAft>
              <a:buClr>
                <a:srgbClr val="FFFFFF"/>
              </a:buClr>
              <a:buSzPts val="3400"/>
              <a:buChar char="■"/>
              <a:defRPr sz="3400" b="0" i="0" u="none" strike="noStrike" cap="none">
                <a:solidFill>
                  <a:srgbClr val="FFFFFF"/>
                </a:solidFill>
              </a:defRPr>
            </a:lvl6pPr>
            <a:lvl7pPr marL="914261" marR="0" lvl="6" indent="-228461" algn="ctr" rtl="0">
              <a:spcBef>
                <a:spcPts val="0"/>
              </a:spcBef>
              <a:spcAft>
                <a:spcPts val="0"/>
              </a:spcAft>
              <a:buClr>
                <a:srgbClr val="FFFFFF"/>
              </a:buClr>
              <a:buSzPts val="3400"/>
              <a:buChar char="●"/>
              <a:defRPr sz="3400" b="0" i="0" u="none" strike="noStrike" cap="none">
                <a:solidFill>
                  <a:srgbClr val="FFFFFF"/>
                </a:solidFill>
              </a:defRPr>
            </a:lvl7pPr>
            <a:lvl8pPr marL="1371393" marR="0" lvl="7" indent="-228393" algn="ctr" rtl="0">
              <a:spcBef>
                <a:spcPts val="0"/>
              </a:spcBef>
              <a:spcAft>
                <a:spcPts val="0"/>
              </a:spcAft>
              <a:buClr>
                <a:srgbClr val="FFFFFF"/>
              </a:buClr>
              <a:buSzPts val="3400"/>
              <a:buChar char="○"/>
              <a:defRPr sz="3400" b="0" i="0" u="none" strike="noStrike" cap="none">
                <a:solidFill>
                  <a:srgbClr val="FFFFFF"/>
                </a:solidFill>
              </a:defRPr>
            </a:lvl8pPr>
            <a:lvl9pPr marL="1828525" marR="0" lvl="8" indent="-228325" algn="ctr" rtl="0">
              <a:spcBef>
                <a:spcPts val="0"/>
              </a:spcBef>
              <a:spcAft>
                <a:spcPts val="0"/>
              </a:spcAft>
              <a:buClr>
                <a:srgbClr val="FFFFFF"/>
              </a:buClr>
              <a:buSzPts val="3400"/>
              <a:buChar char="■"/>
              <a:defRPr sz="3400" b="0" i="0" u="none" strike="noStrike" cap="none">
                <a:solidFill>
                  <a:srgbClr val="FFFFFF"/>
                </a:solidFill>
              </a:defRPr>
            </a:lvl9pPr>
          </a:lstStyle>
          <a:p>
            <a:endParaRPr/>
          </a:p>
        </p:txBody>
      </p:sp>
      <p:sp>
        <p:nvSpPr>
          <p:cNvPr id="61" name="Google Shape;61;p8"/>
          <p:cNvSpPr txBox="1">
            <a:spLocks noGrp="1"/>
          </p:cNvSpPr>
          <p:nvPr>
            <p:ph type="subTitle" idx="1"/>
          </p:nvPr>
        </p:nvSpPr>
        <p:spPr>
          <a:xfrm>
            <a:off x="3856100" y="3203700"/>
            <a:ext cx="5492100" cy="529200"/>
          </a:xfrm>
          <a:prstGeom prst="rect">
            <a:avLst/>
          </a:prstGeom>
          <a:noFill/>
          <a:ln>
            <a:noFill/>
          </a:ln>
        </p:spPr>
        <p:txBody>
          <a:bodyPr spcFirstLastPara="1" wrap="square" lIns="91425" tIns="91425" rIns="91425" bIns="91425" anchor="t" anchorCtr="0">
            <a:noAutofit/>
          </a:bodyPr>
          <a:lstStyle>
            <a:lvl1pPr marL="342849" marR="0" lvl="0" indent="-342849" algn="ctr" rtl="0">
              <a:lnSpc>
                <a:spcPct val="100000"/>
              </a:lnSpc>
              <a:spcBef>
                <a:spcPts val="0"/>
              </a:spcBef>
              <a:spcAft>
                <a:spcPts val="0"/>
              </a:spcAft>
              <a:buClr>
                <a:srgbClr val="E1C276"/>
              </a:buClr>
              <a:buSzPts val="2000"/>
              <a:buNone/>
              <a:defRPr sz="2400" i="0" u="none" strike="noStrike" cap="none">
                <a:solidFill>
                  <a:srgbClr val="E1C276"/>
                </a:solidFill>
              </a:defRPr>
            </a:lvl1pPr>
            <a:lvl2pPr marL="457131" marR="0" lvl="1" indent="-12631" algn="ctr" rtl="0">
              <a:lnSpc>
                <a:spcPct val="100000"/>
              </a:lnSpc>
              <a:spcBef>
                <a:spcPts val="200"/>
              </a:spcBef>
              <a:spcAft>
                <a:spcPts val="0"/>
              </a:spcAft>
              <a:buClr>
                <a:srgbClr val="FFFFFF"/>
              </a:buClr>
              <a:buSzPts val="1800"/>
              <a:buFont typeface="Arial"/>
              <a:buNone/>
              <a:defRPr sz="1900" b="0" i="0" u="none" strike="noStrike" cap="none">
                <a:solidFill>
                  <a:srgbClr val="FFFFFF"/>
                </a:solidFill>
                <a:latin typeface="Arial"/>
                <a:ea typeface="Arial"/>
                <a:cs typeface="Arial"/>
                <a:sym typeface="Arial"/>
              </a:defRPr>
            </a:lvl2pPr>
            <a:lvl3pPr marL="914261" marR="0" lvl="2" indent="-12561" algn="ctr" rtl="0">
              <a:lnSpc>
                <a:spcPct val="100000"/>
              </a:lnSpc>
              <a:spcBef>
                <a:spcPts val="600"/>
              </a:spcBef>
              <a:spcAft>
                <a:spcPts val="0"/>
              </a:spcAft>
              <a:buClr>
                <a:srgbClr val="FFFFFF"/>
              </a:buClr>
              <a:buSzPts val="1400"/>
              <a:buFont typeface="Arial"/>
              <a:buNone/>
              <a:defRPr sz="1600" b="0" i="0" u="none" strike="noStrike" cap="none">
                <a:solidFill>
                  <a:srgbClr val="FFFFFF"/>
                </a:solidFill>
                <a:latin typeface="Arial"/>
                <a:ea typeface="Arial"/>
                <a:cs typeface="Arial"/>
                <a:sym typeface="Arial"/>
              </a:defRPr>
            </a:lvl3pPr>
            <a:lvl4pPr marL="1371393" marR="0" lvl="3" indent="-12493" algn="ctr" rtl="0">
              <a:lnSpc>
                <a:spcPct val="100000"/>
              </a:lnSpc>
              <a:spcBef>
                <a:spcPts val="600"/>
              </a:spcBef>
              <a:spcAft>
                <a:spcPts val="0"/>
              </a:spcAft>
              <a:buClr>
                <a:srgbClr val="FFFFFF"/>
              </a:buClr>
              <a:buSzPts val="1400"/>
              <a:buFont typeface="Arial"/>
              <a:buNone/>
              <a:defRPr sz="1500" b="0" i="0" u="none" strike="noStrike" cap="none">
                <a:solidFill>
                  <a:srgbClr val="FFFFFF"/>
                </a:solidFill>
                <a:latin typeface="Arial"/>
                <a:ea typeface="Arial"/>
                <a:cs typeface="Arial"/>
                <a:sym typeface="Arial"/>
              </a:defRPr>
            </a:lvl4pPr>
            <a:lvl5pPr marL="1828525" marR="0" lvl="4" indent="-12425" algn="ctr" rtl="0">
              <a:lnSpc>
                <a:spcPct val="100000"/>
              </a:lnSpc>
              <a:spcBef>
                <a:spcPts val="600"/>
              </a:spcBef>
              <a:spcAft>
                <a:spcPts val="0"/>
              </a:spcAft>
              <a:buClr>
                <a:srgbClr val="FFFFFF"/>
              </a:buClr>
              <a:buSzPts val="1400"/>
              <a:buFont typeface="Arial"/>
              <a:buNone/>
              <a:defRPr sz="2100" b="0" i="0" u="none" strike="noStrike" cap="none">
                <a:solidFill>
                  <a:srgbClr val="FFFFFF"/>
                </a:solidFill>
                <a:latin typeface="Arial"/>
                <a:ea typeface="Arial"/>
                <a:cs typeface="Arial"/>
                <a:sym typeface="Arial"/>
              </a:defRPr>
            </a:lvl5pPr>
            <a:lvl6pPr marL="2285657" marR="0" lvl="5" indent="-12357" algn="ctr" rtl="0">
              <a:lnSpc>
                <a:spcPct val="100000"/>
              </a:lnSpc>
              <a:spcBef>
                <a:spcPts val="6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6pPr>
            <a:lvl7pPr marL="2742788" marR="0" lvl="6" indent="-12288"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7pPr>
            <a:lvl8pPr marL="3199918" marR="0" lvl="7" indent="-12218"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8pPr>
            <a:lvl9pPr marL="3657050" marR="0" lvl="8" indent="-12150"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9pPr>
          </a:lstStyle>
          <a:p>
            <a:endParaRPr/>
          </a:p>
        </p:txBody>
      </p:sp>
      <p:sp>
        <p:nvSpPr>
          <p:cNvPr id="62" name="Google Shape;62;p8"/>
          <p:cNvSpPr txBox="1">
            <a:spLocks noGrp="1"/>
          </p:cNvSpPr>
          <p:nvPr>
            <p:ph type="body" idx="2"/>
          </p:nvPr>
        </p:nvSpPr>
        <p:spPr>
          <a:xfrm>
            <a:off x="5043600" y="5424175"/>
            <a:ext cx="3102300" cy="970800"/>
          </a:xfrm>
          <a:prstGeom prst="rect">
            <a:avLst/>
          </a:prstGeom>
          <a:noFill/>
          <a:ln>
            <a:noFill/>
          </a:ln>
        </p:spPr>
        <p:txBody>
          <a:bodyPr spcFirstLastPara="1" wrap="square" lIns="91425" tIns="91425" rIns="91425" bIns="91425" anchor="t" anchorCtr="0">
            <a:noAutofit/>
          </a:bodyPr>
          <a:lstStyle>
            <a:lvl1pPr marL="457200" lvl="0" indent="-228600" algn="ctr" rtl="0">
              <a:spcBef>
                <a:spcPts val="0"/>
              </a:spcBef>
              <a:spcAft>
                <a:spcPts val="0"/>
              </a:spcAft>
              <a:buClr>
                <a:srgbClr val="5B5B5B"/>
              </a:buClr>
              <a:buSzPts val="1500"/>
              <a:buFont typeface="Arial"/>
              <a:buNone/>
              <a:defRPr sz="1500">
                <a:solidFill>
                  <a:srgbClr val="5B5B5B"/>
                </a:solidFill>
                <a:latin typeface="Arial"/>
                <a:ea typeface="Arial"/>
                <a:cs typeface="Arial"/>
                <a:sym typeface="Arial"/>
              </a:defRPr>
            </a:lvl1pPr>
            <a:lvl2pPr marL="914400" lvl="1" indent="-228600" algn="ctr" rtl="0">
              <a:spcBef>
                <a:spcPts val="300"/>
              </a:spcBef>
              <a:spcAft>
                <a:spcPts val="0"/>
              </a:spcAft>
              <a:buClr>
                <a:srgbClr val="5B5B5B"/>
              </a:buClr>
              <a:buSzPts val="1500"/>
              <a:buFont typeface="Arial"/>
              <a:buNone/>
              <a:defRPr sz="1500">
                <a:solidFill>
                  <a:srgbClr val="5B5B5B"/>
                </a:solidFill>
              </a:defRPr>
            </a:lvl2pPr>
            <a:lvl3pPr marL="1371600" marR="0" lvl="2" indent="-228600" algn="ctr" rtl="0">
              <a:lnSpc>
                <a:spcPct val="95000"/>
              </a:lnSpc>
              <a:spcBef>
                <a:spcPts val="300"/>
              </a:spcBef>
              <a:spcAft>
                <a:spcPts val="0"/>
              </a:spcAft>
              <a:buClr>
                <a:srgbClr val="5B5B5B"/>
              </a:buClr>
              <a:buSzPts val="1500"/>
              <a:buFont typeface="Arial"/>
              <a:buNone/>
              <a:defRPr sz="1500">
                <a:solidFill>
                  <a:srgbClr val="5B5B5B"/>
                </a:solidFill>
              </a:defRPr>
            </a:lvl3pPr>
            <a:lvl4pPr marL="1828800" lvl="3" indent="-323850" algn="ctr" rtl="0">
              <a:spcBef>
                <a:spcPts val="0"/>
              </a:spcBef>
              <a:spcAft>
                <a:spcPts val="0"/>
              </a:spcAft>
              <a:buClr>
                <a:srgbClr val="5B5B5B"/>
              </a:buClr>
              <a:buSzPts val="1500"/>
              <a:buChar char="•"/>
              <a:defRPr>
                <a:solidFill>
                  <a:srgbClr val="5B5B5B"/>
                </a:solidFill>
              </a:defRPr>
            </a:lvl4pPr>
            <a:lvl5pPr marL="2286000" lvl="4" indent="-228600" algn="ctr" rtl="0">
              <a:spcBef>
                <a:spcPts val="100"/>
              </a:spcBef>
              <a:spcAft>
                <a:spcPts val="0"/>
              </a:spcAft>
              <a:buClr>
                <a:srgbClr val="5B5B5B"/>
              </a:buClr>
              <a:buSzPts val="1500"/>
              <a:buNone/>
              <a:defRPr sz="1500">
                <a:solidFill>
                  <a:srgbClr val="5B5B5B"/>
                </a:solidFill>
              </a:defRPr>
            </a:lvl5pPr>
            <a:lvl6pPr marL="2743200" lvl="5" indent="-323850" algn="ctr" rtl="0">
              <a:spcBef>
                <a:spcPts val="100"/>
              </a:spcBef>
              <a:spcAft>
                <a:spcPts val="0"/>
              </a:spcAft>
              <a:buClr>
                <a:srgbClr val="5B5B5B"/>
              </a:buClr>
              <a:buSzPts val="1500"/>
              <a:buChar char="•"/>
              <a:defRPr sz="1500">
                <a:solidFill>
                  <a:srgbClr val="5B5B5B"/>
                </a:solidFill>
              </a:defRPr>
            </a:lvl6pPr>
            <a:lvl7pPr marL="3200400" lvl="6" indent="-323850" algn="ctr" rtl="0">
              <a:spcBef>
                <a:spcPts val="0"/>
              </a:spcBef>
              <a:spcAft>
                <a:spcPts val="0"/>
              </a:spcAft>
              <a:buClr>
                <a:srgbClr val="5B5B5B"/>
              </a:buClr>
              <a:buSzPts val="1500"/>
              <a:buChar char="•"/>
              <a:defRPr sz="1500">
                <a:solidFill>
                  <a:srgbClr val="5B5B5B"/>
                </a:solidFill>
              </a:defRPr>
            </a:lvl7pPr>
            <a:lvl8pPr marL="3657600" lvl="7" indent="-323850" algn="ctr" rtl="0">
              <a:spcBef>
                <a:spcPts val="0"/>
              </a:spcBef>
              <a:spcAft>
                <a:spcPts val="0"/>
              </a:spcAft>
              <a:buClr>
                <a:srgbClr val="5B5B5B"/>
              </a:buClr>
              <a:buSzPts val="1500"/>
              <a:buChar char="•"/>
              <a:defRPr sz="1500">
                <a:solidFill>
                  <a:srgbClr val="5B5B5B"/>
                </a:solidFill>
              </a:defRPr>
            </a:lvl8pPr>
            <a:lvl9pPr marL="4114800" lvl="8" indent="-323850" algn="ctr" rtl="0">
              <a:spcBef>
                <a:spcPts val="0"/>
              </a:spcBef>
              <a:spcAft>
                <a:spcPts val="0"/>
              </a:spcAft>
              <a:buClr>
                <a:srgbClr val="5B5B5B"/>
              </a:buClr>
              <a:buSzPts val="1500"/>
              <a:buChar char="•"/>
              <a:defRPr sz="1500">
                <a:solidFill>
                  <a:srgbClr val="5B5B5B"/>
                </a:solidFill>
              </a:defRPr>
            </a:lvl9pPr>
          </a:lstStyle>
          <a:p>
            <a:endParaRPr/>
          </a:p>
        </p:txBody>
      </p:sp>
      <p:sp>
        <p:nvSpPr>
          <p:cNvPr id="63" name="Google Shape;63;p8"/>
          <p:cNvSpPr txBox="1">
            <a:spLocks noGrp="1"/>
          </p:cNvSpPr>
          <p:nvPr>
            <p:ph type="title" idx="3"/>
          </p:nvPr>
        </p:nvSpPr>
        <p:spPr>
          <a:xfrm>
            <a:off x="4587500" y="4652475"/>
            <a:ext cx="3961200" cy="52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900">
                <a:solidFill>
                  <a:srgbClr val="543A22"/>
                </a:solidFill>
              </a:defRPr>
            </a:lvl1pPr>
            <a:lvl2pPr lvl="1" algn="ctr" rtl="0">
              <a:spcBef>
                <a:spcPts val="0"/>
              </a:spcBef>
              <a:spcAft>
                <a:spcPts val="0"/>
              </a:spcAft>
              <a:buNone/>
              <a:defRPr sz="1900">
                <a:solidFill>
                  <a:srgbClr val="543A22"/>
                </a:solidFill>
              </a:defRPr>
            </a:lvl2pPr>
            <a:lvl3pPr lvl="2" algn="ctr" rtl="0">
              <a:spcBef>
                <a:spcPts val="0"/>
              </a:spcBef>
              <a:spcAft>
                <a:spcPts val="0"/>
              </a:spcAft>
              <a:buNone/>
              <a:defRPr sz="1900">
                <a:solidFill>
                  <a:srgbClr val="543A22"/>
                </a:solidFill>
              </a:defRPr>
            </a:lvl3pPr>
            <a:lvl4pPr lvl="3" algn="ctr" rtl="0">
              <a:spcBef>
                <a:spcPts val="0"/>
              </a:spcBef>
              <a:spcAft>
                <a:spcPts val="0"/>
              </a:spcAft>
              <a:buNone/>
              <a:defRPr sz="1900">
                <a:solidFill>
                  <a:srgbClr val="543A22"/>
                </a:solidFill>
              </a:defRPr>
            </a:lvl4pPr>
            <a:lvl5pPr lvl="4" algn="ctr" rtl="0">
              <a:spcBef>
                <a:spcPts val="0"/>
              </a:spcBef>
              <a:spcAft>
                <a:spcPts val="0"/>
              </a:spcAft>
              <a:buNone/>
              <a:defRPr sz="1900">
                <a:solidFill>
                  <a:srgbClr val="543A22"/>
                </a:solidFill>
              </a:defRPr>
            </a:lvl5pPr>
            <a:lvl6pPr lvl="5" algn="ctr" rtl="0">
              <a:spcBef>
                <a:spcPts val="0"/>
              </a:spcBef>
              <a:spcAft>
                <a:spcPts val="0"/>
              </a:spcAft>
              <a:buNone/>
              <a:defRPr sz="1900">
                <a:solidFill>
                  <a:srgbClr val="543A22"/>
                </a:solidFill>
              </a:defRPr>
            </a:lvl6pPr>
            <a:lvl7pPr lvl="6" algn="ctr" rtl="0">
              <a:spcBef>
                <a:spcPts val="0"/>
              </a:spcBef>
              <a:spcAft>
                <a:spcPts val="0"/>
              </a:spcAft>
              <a:buNone/>
              <a:defRPr sz="1900">
                <a:solidFill>
                  <a:srgbClr val="543A22"/>
                </a:solidFill>
              </a:defRPr>
            </a:lvl7pPr>
            <a:lvl8pPr lvl="7" algn="ctr" rtl="0">
              <a:spcBef>
                <a:spcPts val="0"/>
              </a:spcBef>
              <a:spcAft>
                <a:spcPts val="0"/>
              </a:spcAft>
              <a:buNone/>
              <a:defRPr sz="1900">
                <a:solidFill>
                  <a:srgbClr val="543A22"/>
                </a:solidFill>
              </a:defRPr>
            </a:lvl8pPr>
            <a:lvl9pPr lvl="8" algn="ctr" rtl="0">
              <a:spcBef>
                <a:spcPts val="0"/>
              </a:spcBef>
              <a:spcAft>
                <a:spcPts val="0"/>
              </a:spcAft>
              <a:buNone/>
              <a:defRPr sz="1900">
                <a:solidFill>
                  <a:srgbClr val="543A2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 - Basic - Footer">
  <p:cSld name="Basic_1">
    <p:spTree>
      <p:nvGrpSpPr>
        <p:cNvPr id="1" name="Shape 64"/>
        <p:cNvGrpSpPr/>
        <p:nvPr/>
      </p:nvGrpSpPr>
      <p:grpSpPr>
        <a:xfrm>
          <a:off x="0" y="0"/>
          <a:ext cx="0" cy="0"/>
          <a:chOff x="0" y="0"/>
          <a:chExt cx="0" cy="0"/>
        </a:xfrm>
      </p:grpSpPr>
      <p:pic>
        <p:nvPicPr>
          <p:cNvPr id="65" name="Google Shape;65;p9" descr="Salesforce Corporate PowerPoint Template - Official_Chatter Version_Sept16_Google Slides Source_SHORTER.012.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66" name="Google Shape;66;p9"/>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67" name="Google Shape;67;p9"/>
          <p:cNvSpPr txBox="1">
            <a:spLocks noGrp="1"/>
          </p:cNvSpPr>
          <p:nvPr>
            <p:ph type="body" idx="1"/>
          </p:nvPr>
        </p:nvSpPr>
        <p:spPr>
          <a:xfrm>
            <a:off x="571500" y="1688084"/>
            <a:ext cx="110460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68" name="Google Shape;68;p9"/>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69" name="Google Shape;69;p9"/>
          <p:cNvPicPr preferRelativeResize="0"/>
          <p:nvPr/>
        </p:nvPicPr>
        <p:blipFill rotWithShape="1">
          <a:blip r:embed="rId3">
            <a:alphaModFix/>
          </a:blip>
          <a:srcRect/>
          <a:stretch/>
        </p:blipFill>
        <p:spPr>
          <a:xfrm>
            <a:off x="11011320" y="6091237"/>
            <a:ext cx="616500" cy="431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 - Title &amp; Subtitle">
  <p:cSld name="Basic 2">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72" name="Google Shape;72;p10"/>
          <p:cNvSpPr txBox="1">
            <a:spLocks noGrp="1"/>
          </p:cNvSpPr>
          <p:nvPr>
            <p:ph type="body" idx="1"/>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Font typeface="Arial"/>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73" name="Google Shape;73;p10"/>
          <p:cNvPicPr preferRelativeResize="0"/>
          <p:nvPr/>
        </p:nvPicPr>
        <p:blipFill rotWithShape="1">
          <a:blip r:embed="rId2">
            <a:alphaModFix/>
          </a:blip>
          <a:srcRect/>
          <a:stretch/>
        </p:blipFill>
        <p:spPr>
          <a:xfrm>
            <a:off x="11011320" y="6091237"/>
            <a:ext cx="616500" cy="431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1"/>
          <p:cNvSpPr txBox="1">
            <a:spLocks noGrp="1"/>
          </p:cNvSpPr>
          <p:nvPr>
            <p:ph type="body" idx="1"/>
          </p:nvPr>
        </p:nvSpPr>
        <p:spPr>
          <a:xfrm>
            <a:off x="571500" y="1762125"/>
            <a:ext cx="11045700" cy="431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000"/>
              </a:spcBef>
              <a:spcAft>
                <a:spcPts val="0"/>
              </a:spcAft>
              <a:buClr>
                <a:srgbClr val="7F7F7F"/>
              </a:buClr>
              <a:buSzPts val="2000"/>
              <a:buFont typeface="Arial"/>
              <a:buNone/>
              <a:defRPr sz="2000" b="0" i="0" u="none" strike="noStrike" cap="none">
                <a:solidFill>
                  <a:srgbClr val="5C656A"/>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17500" algn="l" rtl="0">
              <a:lnSpc>
                <a:spcPct val="100000"/>
              </a:lnSpc>
              <a:spcBef>
                <a:spcPts val="300"/>
              </a:spcBef>
              <a:spcAft>
                <a:spcPts val="0"/>
              </a:spcAft>
              <a:buClr>
                <a:schemeClr val="accent2"/>
              </a:buClr>
              <a:buSzPts val="14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500" b="0"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Clr>
                <a:srgbClr val="5C656A"/>
              </a:buClr>
              <a:buSzPts val="1400"/>
              <a:buFont typeface="Arial"/>
              <a:buNone/>
              <a:defRPr sz="2100" b="0" i="0" u="none" strike="noStrike" cap="none">
                <a:solidFill>
                  <a:srgbClr val="5C656A"/>
                </a:solidFill>
                <a:latin typeface="Arial"/>
                <a:ea typeface="Arial"/>
                <a:cs typeface="Arial"/>
                <a:sym typeface="Arial"/>
              </a:defRPr>
            </a:lvl5pPr>
            <a:lvl6pPr marL="2743200" marR="0" lvl="5" indent="-317500" algn="l" rtl="0">
              <a:lnSpc>
                <a:spcPct val="100000"/>
              </a:lnSpc>
              <a:spcBef>
                <a:spcPts val="60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6pPr>
            <a:lvl7pPr marL="3200400" marR="0" lvl="6" indent="-317500" algn="l" rtl="0">
              <a:lnSpc>
                <a:spcPct val="100000"/>
              </a:lnSpc>
              <a:spcBef>
                <a:spcPts val="40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7pPr>
            <a:lvl8pPr marL="3657600" marR="0" lvl="7" indent="-317500" algn="l" rtl="0">
              <a:lnSpc>
                <a:spcPct val="100000"/>
              </a:lnSpc>
              <a:spcBef>
                <a:spcPts val="40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8pPr>
            <a:lvl9pPr marL="4114800" marR="0" lvl="8" indent="-317500" algn="l" rtl="0">
              <a:lnSpc>
                <a:spcPct val="100000"/>
              </a:lnSpc>
              <a:spcBef>
                <a:spcPts val="40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 name="Google Shape;24;p1"/>
          <p:cNvSpPr txBox="1">
            <a:spLocks noGrp="1"/>
          </p:cNvSpPr>
          <p:nvPr>
            <p:ph type="title"/>
          </p:nvPr>
        </p:nvSpPr>
        <p:spPr>
          <a:xfrm>
            <a:off x="571500" y="63500"/>
            <a:ext cx="11045700" cy="9906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37"/>
        <p:cNvGrpSpPr/>
        <p:nvPr/>
      </p:nvGrpSpPr>
      <p:grpSpPr>
        <a:xfrm>
          <a:off x="0" y="0"/>
          <a:ext cx="0" cy="0"/>
          <a:chOff x="0" y="0"/>
          <a:chExt cx="0" cy="0"/>
        </a:xfrm>
      </p:grpSpPr>
      <p:sp>
        <p:nvSpPr>
          <p:cNvPr id="238" name="Google Shape;238;p35"/>
          <p:cNvSpPr txBox="1">
            <a:spLocks noGrp="1"/>
          </p:cNvSpPr>
          <p:nvPr>
            <p:ph type="body" idx="1"/>
          </p:nvPr>
        </p:nvSpPr>
        <p:spPr>
          <a:xfrm>
            <a:off x="571504" y="1609725"/>
            <a:ext cx="11045700" cy="4314900"/>
          </a:xfrm>
          <a:prstGeom prst="rect">
            <a:avLst/>
          </a:prstGeom>
          <a:noFill/>
          <a:ln>
            <a:noFill/>
          </a:ln>
        </p:spPr>
        <p:txBody>
          <a:bodyPr spcFirstLastPara="1" wrap="square" lIns="0" tIns="0" rIns="0" bIns="0" anchor="t" anchorCtr="0">
            <a:noAutofit/>
          </a:bodyPr>
          <a:lstStyle>
            <a:lvl1pPr marL="457200" marR="0" lvl="0" indent="-228600" algn="l" rtl="0">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L="2743200" marR="0" lvl="5" indent="-355600" algn="l" rtl="0">
              <a:spcBef>
                <a:spcPts val="6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55600"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55600"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55600" algn="l" rtl="0">
              <a:spcBef>
                <a:spcPts val="40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9pPr>
          </a:lstStyle>
          <a:p>
            <a:endParaRPr/>
          </a:p>
        </p:txBody>
      </p:sp>
      <p:sp>
        <p:nvSpPr>
          <p:cNvPr id="239" name="Google Shape;239;p35"/>
          <p:cNvSpPr txBox="1">
            <a:spLocks noGrp="1"/>
          </p:cNvSpPr>
          <p:nvPr>
            <p:ph type="title"/>
          </p:nvPr>
        </p:nvSpPr>
        <p:spPr>
          <a:xfrm>
            <a:off x="571504" y="63500"/>
            <a:ext cx="11045700" cy="9906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SzPts val="1400"/>
              <a:buNone/>
              <a:defRPr sz="3000" b="1" i="0" u="none" strike="noStrike" cap="none">
                <a:solidFill>
                  <a:schemeClr val="dk1"/>
                </a:solidFill>
                <a:latin typeface="Salesforce Sans"/>
                <a:ea typeface="Salesforce Sans"/>
                <a:cs typeface="Salesforce Sans"/>
                <a:sym typeface="Salesforce Sans"/>
              </a:defRPr>
            </a:lvl1pPr>
            <a:lvl2pPr marR="0" lvl="1"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2pPr>
            <a:lvl3pPr marR="0" lvl="2"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3pPr>
            <a:lvl4pPr marR="0" lvl="3"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4pPr>
            <a:lvl5pPr marR="0" lvl="4"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5pPr>
            <a:lvl6pPr marR="0" lvl="5"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6pPr>
            <a:lvl7pPr marR="0" lvl="6"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7pPr>
            <a:lvl8pPr marR="0" lvl="7"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8pPr>
            <a:lvl9pPr marR="0" lvl="8"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9pPr>
          </a:lstStyle>
          <a:p>
            <a:endParaRPr/>
          </a:p>
        </p:txBody>
      </p:sp>
      <p:sp>
        <p:nvSpPr>
          <p:cNvPr id="240" name="Google Shape;240;p35"/>
          <p:cNvSpPr txBox="1">
            <a:spLocks noGrp="1"/>
          </p:cNvSpPr>
          <p:nvPr>
            <p:ph type="ftr" idx="11"/>
          </p:nvPr>
        </p:nvSpPr>
        <p:spPr>
          <a:xfrm>
            <a:off x="571504" y="6549530"/>
            <a:ext cx="5508000" cy="2139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000">
                <a:solidFill>
                  <a:srgbClr val="6A625B"/>
                </a:solidFill>
                <a:latin typeface="Salesforce Sans"/>
                <a:ea typeface="Salesforce Sans"/>
                <a:cs typeface="Salesforce Sans"/>
                <a:sym typeface="Salesforce Sans"/>
              </a:defRPr>
            </a:lvl1pPr>
            <a:lvl2pPr marR="0" lvl="1"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2pPr>
            <a:lvl3pPr marR="0" lvl="2"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3pPr>
            <a:lvl4pPr marR="0" lvl="3"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4pPr>
            <a:lvl5pPr marR="0" lvl="4"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5pPr>
            <a:lvl6pPr marR="0" lvl="5"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6pPr>
            <a:lvl7pPr marR="0" lvl="6"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7pPr>
            <a:lvl8pPr marR="0" lvl="7"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8pPr>
            <a:lvl9pPr marR="0" lvl="8"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9pPr>
          </a:lstStyle>
          <a:p>
            <a:endParaRPr/>
          </a:p>
        </p:txBody>
      </p:sp>
      <p:sp>
        <p:nvSpPr>
          <p:cNvPr id="241" name="Google Shape;241;p35"/>
          <p:cNvSpPr txBox="1"/>
          <p:nvPr/>
        </p:nvSpPr>
        <p:spPr>
          <a:xfrm>
            <a:off x="13801727" y="6672263"/>
            <a:ext cx="184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424145"/>
              </a:solidFill>
              <a:latin typeface="Salesforce Sans"/>
              <a:ea typeface="Salesforce Sans"/>
              <a:cs typeface="Salesforce Sans"/>
              <a:sym typeface="Salesforce Sans"/>
            </a:endParaRPr>
          </a:p>
        </p:txBody>
      </p:sp>
    </p:spTree>
  </p:cSld>
  <p:clrMap bg1="lt1" tx1="dk1" bg2="dk2" tx2="lt2" accent1="accent1" accent2="accent2" accent3="accent3" accent4="accent4" accent5="accent5" accent6="accent6" hlink="hlink" folHlink="folHlink"/>
  <p:sldLayoutIdLst>
    <p:sldLayoutId id="2147483681" r:id="rId1"/>
    <p:sldLayoutId id="2147483685" r:id="rId2"/>
    <p:sldLayoutId id="2147483689" r:id="rId3"/>
    <p:sldLayoutId id="2147483712" r:id="rId4"/>
    <p:sldLayoutId id="2147483713" r:id="rId5"/>
    <p:sldLayoutId id="2147483716" r:id="rId6"/>
    <p:sldLayoutId id="2147483721" r:id="rId7"/>
    <p:sldLayoutId id="2147483722" r:id="rId8"/>
    <p:sldLayoutId id="214748372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hyperlink" Target="https://www.aceableagent.com/blog/floridas-fastest-growing-real-estate-markets-2021/" TargetMode="External"/><Relationship Id="rId2" Type="http://schemas.openxmlformats.org/officeDocument/2006/relationships/image" Target="../media/image49.png"/><Relationship Id="rId1" Type="http://schemas.openxmlformats.org/officeDocument/2006/relationships/slideLayout" Target="../slideLayouts/slideLayout36.xml"/><Relationship Id="rId4" Type="http://schemas.openxmlformats.org/officeDocument/2006/relationships/hyperlink" Target="https://learn.roofstock.com/blog/florida-real-estate-marke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26.png"/><Relationship Id="rId7" Type="http://schemas.openxmlformats.org/officeDocument/2006/relationships/image" Target="../media/image39.tiff"/><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 Id="rId9" Type="http://schemas.openxmlformats.org/officeDocument/2006/relationships/image" Target="../media/image41.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23"/>
          <p:cNvSpPr txBox="1">
            <a:spLocks noGrp="1"/>
          </p:cNvSpPr>
          <p:nvPr>
            <p:ph type="ctrTitle"/>
          </p:nvPr>
        </p:nvSpPr>
        <p:spPr>
          <a:xfrm>
            <a:off x="567279" y="2036399"/>
            <a:ext cx="6747900" cy="12984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dirty="0"/>
              <a:t>Zillow Home Investment Recommendation</a:t>
            </a:r>
            <a:endParaRPr dirty="0"/>
          </a:p>
        </p:txBody>
      </p:sp>
      <p:sp>
        <p:nvSpPr>
          <p:cNvPr id="888" name="Google Shape;888;p123"/>
          <p:cNvSpPr txBox="1">
            <a:spLocks noGrp="1"/>
          </p:cNvSpPr>
          <p:nvPr>
            <p:ph type="subTitle" idx="1"/>
          </p:nvPr>
        </p:nvSpPr>
        <p:spPr>
          <a:xfrm>
            <a:off x="578056" y="3592973"/>
            <a:ext cx="6737100" cy="477000"/>
          </a:xfrm>
          <a:prstGeom prst="rect">
            <a:avLst/>
          </a:prstGeom>
          <a:noFill/>
          <a:ln>
            <a:noFill/>
          </a:ln>
        </p:spPr>
        <p:txBody>
          <a:bodyPr spcFirstLastPara="1" wrap="square" lIns="0" tIns="0" rIns="0" bIns="0" anchor="t" anchorCtr="0">
            <a:noAutofit/>
          </a:bodyPr>
          <a:lstStyle/>
          <a:p>
            <a:pPr marL="11112" lvl="0" indent="-11112" algn="l" rtl="0">
              <a:lnSpc>
                <a:spcPct val="95000"/>
              </a:lnSpc>
              <a:spcBef>
                <a:spcPts val="0"/>
              </a:spcBef>
              <a:spcAft>
                <a:spcPts val="0"/>
              </a:spcAft>
              <a:buSzPts val="2400"/>
              <a:buNone/>
            </a:pPr>
            <a:r>
              <a:rPr lang="en-US" sz="1600" dirty="0"/>
              <a:t>Case Study: Zillow Home Price</a:t>
            </a:r>
            <a:endParaRPr sz="1600" dirty="0"/>
          </a:p>
          <a:p>
            <a:pPr marL="11112" lvl="0" indent="-11112" algn="l" rtl="0">
              <a:lnSpc>
                <a:spcPct val="95000"/>
              </a:lnSpc>
              <a:spcBef>
                <a:spcPts val="0"/>
              </a:spcBef>
              <a:spcAft>
                <a:spcPts val="0"/>
              </a:spcAft>
              <a:buSzPts val="2400"/>
              <a:buNone/>
            </a:pPr>
            <a:endParaRPr sz="1600" dirty="0"/>
          </a:p>
        </p:txBody>
      </p:sp>
      <p:sp>
        <p:nvSpPr>
          <p:cNvPr id="889" name="Google Shape;889;p123"/>
          <p:cNvSpPr txBox="1">
            <a:spLocks noGrp="1"/>
          </p:cNvSpPr>
          <p:nvPr>
            <p:ph type="body" idx="2"/>
          </p:nvPr>
        </p:nvSpPr>
        <p:spPr>
          <a:xfrm>
            <a:off x="578056" y="5037324"/>
            <a:ext cx="6447300" cy="285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800"/>
              <a:buFont typeface="Salesforce Sans"/>
              <a:buNone/>
            </a:pPr>
            <a:r>
              <a:rPr lang="en-US" dirty="0"/>
              <a:t>July 22, 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9682-808E-4A46-B6C8-8A57560D2B83}"/>
              </a:ext>
            </a:extLst>
          </p:cNvPr>
          <p:cNvSpPr>
            <a:spLocks noGrp="1"/>
          </p:cNvSpPr>
          <p:nvPr>
            <p:ph type="title"/>
          </p:nvPr>
        </p:nvSpPr>
        <p:spPr/>
        <p:txBody>
          <a:bodyPr/>
          <a:lstStyle/>
          <a:p>
            <a:r>
              <a:rPr lang="en-US" dirty="0"/>
              <a:t>Appendix</a:t>
            </a:r>
          </a:p>
        </p:txBody>
      </p:sp>
      <p:sp>
        <p:nvSpPr>
          <p:cNvPr id="4" name="Text Placeholder 3">
            <a:extLst>
              <a:ext uri="{FF2B5EF4-FFF2-40B4-BE49-F238E27FC236}">
                <a16:creationId xmlns:a16="http://schemas.microsoft.com/office/drawing/2014/main" id="{8DBF5A35-B225-453C-97AC-3CC7126DC6DB}"/>
              </a:ext>
            </a:extLst>
          </p:cNvPr>
          <p:cNvSpPr>
            <a:spLocks noGrp="1"/>
          </p:cNvSpPr>
          <p:nvPr>
            <p:ph type="body" idx="2"/>
          </p:nvPr>
        </p:nvSpPr>
        <p:spPr/>
        <p:txBody>
          <a:bodyPr/>
          <a:lstStyle/>
          <a:p>
            <a:r>
              <a:rPr lang="en-US" dirty="0"/>
              <a:t>Python Code for Optimization</a:t>
            </a:r>
          </a:p>
        </p:txBody>
      </p:sp>
      <p:pic>
        <p:nvPicPr>
          <p:cNvPr id="16" name="Picture 15">
            <a:extLst>
              <a:ext uri="{FF2B5EF4-FFF2-40B4-BE49-F238E27FC236}">
                <a16:creationId xmlns:a16="http://schemas.microsoft.com/office/drawing/2014/main" id="{76698F11-D5B5-4BE5-B80E-A7EA159501F8}"/>
              </a:ext>
            </a:extLst>
          </p:cNvPr>
          <p:cNvPicPr>
            <a:picLocks noChangeAspect="1"/>
          </p:cNvPicPr>
          <p:nvPr/>
        </p:nvPicPr>
        <p:blipFill>
          <a:blip r:embed="rId2"/>
          <a:stretch>
            <a:fillRect/>
          </a:stretch>
        </p:blipFill>
        <p:spPr>
          <a:xfrm>
            <a:off x="633238" y="1577817"/>
            <a:ext cx="6805250" cy="1790855"/>
          </a:xfrm>
          <a:prstGeom prst="rect">
            <a:avLst/>
          </a:prstGeom>
        </p:spPr>
      </p:pic>
      <p:pic>
        <p:nvPicPr>
          <p:cNvPr id="18" name="Picture 17">
            <a:extLst>
              <a:ext uri="{FF2B5EF4-FFF2-40B4-BE49-F238E27FC236}">
                <a16:creationId xmlns:a16="http://schemas.microsoft.com/office/drawing/2014/main" id="{DFA1D845-7ED2-4BF3-BE7D-378169B10545}"/>
              </a:ext>
            </a:extLst>
          </p:cNvPr>
          <p:cNvPicPr>
            <a:picLocks noChangeAspect="1"/>
          </p:cNvPicPr>
          <p:nvPr/>
        </p:nvPicPr>
        <p:blipFill>
          <a:blip r:embed="rId3"/>
          <a:stretch>
            <a:fillRect/>
          </a:stretch>
        </p:blipFill>
        <p:spPr>
          <a:xfrm>
            <a:off x="633238" y="3522759"/>
            <a:ext cx="6119390" cy="1604149"/>
          </a:xfrm>
          <a:prstGeom prst="rect">
            <a:avLst/>
          </a:prstGeom>
        </p:spPr>
      </p:pic>
      <p:pic>
        <p:nvPicPr>
          <p:cNvPr id="20" name="Picture 19">
            <a:extLst>
              <a:ext uri="{FF2B5EF4-FFF2-40B4-BE49-F238E27FC236}">
                <a16:creationId xmlns:a16="http://schemas.microsoft.com/office/drawing/2014/main" id="{317EFD87-5F40-4E4A-B2A1-379B9D8048B3}"/>
              </a:ext>
            </a:extLst>
          </p:cNvPr>
          <p:cNvPicPr>
            <a:picLocks noChangeAspect="1"/>
          </p:cNvPicPr>
          <p:nvPr/>
        </p:nvPicPr>
        <p:blipFill>
          <a:blip r:embed="rId4"/>
          <a:stretch>
            <a:fillRect/>
          </a:stretch>
        </p:blipFill>
        <p:spPr>
          <a:xfrm>
            <a:off x="633238" y="5213703"/>
            <a:ext cx="3105419" cy="1112616"/>
          </a:xfrm>
          <a:prstGeom prst="rect">
            <a:avLst/>
          </a:prstGeom>
        </p:spPr>
      </p:pic>
      <p:pic>
        <p:nvPicPr>
          <p:cNvPr id="22" name="Picture 21">
            <a:extLst>
              <a:ext uri="{FF2B5EF4-FFF2-40B4-BE49-F238E27FC236}">
                <a16:creationId xmlns:a16="http://schemas.microsoft.com/office/drawing/2014/main" id="{3F0F2270-088E-4D04-94DF-5C0F87921B5D}"/>
              </a:ext>
            </a:extLst>
          </p:cNvPr>
          <p:cNvPicPr>
            <a:picLocks noChangeAspect="1"/>
          </p:cNvPicPr>
          <p:nvPr/>
        </p:nvPicPr>
        <p:blipFill>
          <a:blip r:embed="rId5"/>
          <a:stretch>
            <a:fillRect/>
          </a:stretch>
        </p:blipFill>
        <p:spPr>
          <a:xfrm>
            <a:off x="7622288" y="2158631"/>
            <a:ext cx="4450466" cy="3250212"/>
          </a:xfrm>
          <a:prstGeom prst="rect">
            <a:avLst/>
          </a:prstGeom>
        </p:spPr>
      </p:pic>
      <p:pic>
        <p:nvPicPr>
          <p:cNvPr id="24" name="Picture 23">
            <a:extLst>
              <a:ext uri="{FF2B5EF4-FFF2-40B4-BE49-F238E27FC236}">
                <a16:creationId xmlns:a16="http://schemas.microsoft.com/office/drawing/2014/main" id="{B565693E-F7D5-4497-AE7A-A81817E5766C}"/>
              </a:ext>
            </a:extLst>
          </p:cNvPr>
          <p:cNvPicPr>
            <a:picLocks noChangeAspect="1"/>
          </p:cNvPicPr>
          <p:nvPr/>
        </p:nvPicPr>
        <p:blipFill>
          <a:blip r:embed="rId6"/>
          <a:stretch>
            <a:fillRect/>
          </a:stretch>
        </p:blipFill>
        <p:spPr>
          <a:xfrm>
            <a:off x="7622288" y="1555398"/>
            <a:ext cx="3707451" cy="487722"/>
          </a:xfrm>
          <a:prstGeom prst="rect">
            <a:avLst/>
          </a:prstGeom>
        </p:spPr>
      </p:pic>
    </p:spTree>
    <p:extLst>
      <p:ext uri="{BB962C8B-B14F-4D97-AF65-F5344CB8AC3E}">
        <p14:creationId xmlns:p14="http://schemas.microsoft.com/office/powerpoint/2010/main" val="893481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9682-808E-4A46-B6C8-8A57560D2B83}"/>
              </a:ext>
            </a:extLst>
          </p:cNvPr>
          <p:cNvSpPr>
            <a:spLocks noGrp="1"/>
          </p:cNvSpPr>
          <p:nvPr>
            <p:ph type="title"/>
          </p:nvPr>
        </p:nvSpPr>
        <p:spPr/>
        <p:txBody>
          <a:bodyPr/>
          <a:lstStyle/>
          <a:p>
            <a:r>
              <a:rPr lang="en-US" dirty="0"/>
              <a:t>Appendix</a:t>
            </a:r>
          </a:p>
        </p:txBody>
      </p:sp>
      <p:sp>
        <p:nvSpPr>
          <p:cNvPr id="4" name="Text Placeholder 3">
            <a:extLst>
              <a:ext uri="{FF2B5EF4-FFF2-40B4-BE49-F238E27FC236}">
                <a16:creationId xmlns:a16="http://schemas.microsoft.com/office/drawing/2014/main" id="{8DBF5A35-B225-453C-97AC-3CC7126DC6DB}"/>
              </a:ext>
            </a:extLst>
          </p:cNvPr>
          <p:cNvSpPr>
            <a:spLocks noGrp="1"/>
          </p:cNvSpPr>
          <p:nvPr>
            <p:ph type="body" idx="2"/>
          </p:nvPr>
        </p:nvSpPr>
        <p:spPr/>
        <p:txBody>
          <a:bodyPr/>
          <a:lstStyle/>
          <a:p>
            <a:r>
              <a:rPr lang="en-US" dirty="0"/>
              <a:t>Top 10 properties in terms of ROI</a:t>
            </a:r>
          </a:p>
        </p:txBody>
      </p:sp>
      <p:graphicFrame>
        <p:nvGraphicFramePr>
          <p:cNvPr id="3" name="Table 2">
            <a:extLst>
              <a:ext uri="{FF2B5EF4-FFF2-40B4-BE49-F238E27FC236}">
                <a16:creationId xmlns:a16="http://schemas.microsoft.com/office/drawing/2014/main" id="{ADFB2C9E-31C8-4EFF-889D-56251DEA834A}"/>
              </a:ext>
            </a:extLst>
          </p:cNvPr>
          <p:cNvGraphicFramePr>
            <a:graphicFrameLocks noGrp="1"/>
          </p:cNvGraphicFramePr>
          <p:nvPr>
            <p:extLst>
              <p:ext uri="{D42A27DB-BD31-4B8C-83A1-F6EECF244321}">
                <p14:modId xmlns:p14="http://schemas.microsoft.com/office/powerpoint/2010/main" val="2628001998"/>
              </p:ext>
            </p:extLst>
          </p:nvPr>
        </p:nvGraphicFramePr>
        <p:xfrm>
          <a:off x="802253" y="1728814"/>
          <a:ext cx="9870508" cy="3243239"/>
        </p:xfrm>
        <a:graphic>
          <a:graphicData uri="http://schemas.openxmlformats.org/drawingml/2006/table">
            <a:tbl>
              <a:tblPr/>
              <a:tblGrid>
                <a:gridCol w="3477796">
                  <a:extLst>
                    <a:ext uri="{9D8B030D-6E8A-4147-A177-3AD203B41FA5}">
                      <a16:colId xmlns:a16="http://schemas.microsoft.com/office/drawing/2014/main" val="2531065254"/>
                    </a:ext>
                  </a:extLst>
                </a:gridCol>
                <a:gridCol w="1849464">
                  <a:extLst>
                    <a:ext uri="{9D8B030D-6E8A-4147-A177-3AD203B41FA5}">
                      <a16:colId xmlns:a16="http://schemas.microsoft.com/office/drawing/2014/main" val="3853904668"/>
                    </a:ext>
                  </a:extLst>
                </a:gridCol>
                <a:gridCol w="1849464">
                  <a:extLst>
                    <a:ext uri="{9D8B030D-6E8A-4147-A177-3AD203B41FA5}">
                      <a16:colId xmlns:a16="http://schemas.microsoft.com/office/drawing/2014/main" val="3521141630"/>
                    </a:ext>
                  </a:extLst>
                </a:gridCol>
                <a:gridCol w="1346892">
                  <a:extLst>
                    <a:ext uri="{9D8B030D-6E8A-4147-A177-3AD203B41FA5}">
                      <a16:colId xmlns:a16="http://schemas.microsoft.com/office/drawing/2014/main" val="3735156530"/>
                    </a:ext>
                  </a:extLst>
                </a:gridCol>
                <a:gridCol w="1346892">
                  <a:extLst>
                    <a:ext uri="{9D8B030D-6E8A-4147-A177-3AD203B41FA5}">
                      <a16:colId xmlns:a16="http://schemas.microsoft.com/office/drawing/2014/main" val="2990427988"/>
                    </a:ext>
                  </a:extLst>
                </a:gridCol>
              </a:tblGrid>
              <a:tr h="279589">
                <a:tc>
                  <a:txBody>
                    <a:bodyPr/>
                    <a:lstStyle/>
                    <a:p>
                      <a:pPr algn="ctr" fontAlgn="b"/>
                      <a:r>
                        <a:rPr lang="en-US" sz="1400" b="0" i="0" u="none" strike="noStrike" dirty="0">
                          <a:solidFill>
                            <a:schemeClr val="bg1"/>
                          </a:solidFill>
                          <a:effectLst/>
                          <a:latin typeface="Salesforce Sans"/>
                        </a:rPr>
                        <a:t>Property Name</a:t>
                      </a:r>
                    </a:p>
                  </a:txBody>
                  <a:tcPr marL="3810" marR="3810" marT="3810" marB="0" anchor="ctr">
                    <a:lnL>
                      <a:noFill/>
                    </a:lnL>
                    <a:lnR>
                      <a:noFill/>
                    </a:lnR>
                    <a:lnT>
                      <a:noFill/>
                    </a:lnT>
                    <a:lnB>
                      <a:noFill/>
                    </a:lnB>
                    <a:solidFill>
                      <a:srgbClr val="009DDC"/>
                    </a:solidFill>
                  </a:tcPr>
                </a:tc>
                <a:tc>
                  <a:txBody>
                    <a:bodyPr/>
                    <a:lstStyle/>
                    <a:p>
                      <a:pPr algn="ctr" fontAlgn="b"/>
                      <a:r>
                        <a:rPr lang="en-US" sz="1400" b="0" i="0" u="none" strike="noStrike" dirty="0">
                          <a:solidFill>
                            <a:schemeClr val="bg1"/>
                          </a:solidFill>
                          <a:effectLst/>
                          <a:latin typeface="Salesforce Sans"/>
                        </a:rPr>
                        <a:t>City Size Rank</a:t>
                      </a:r>
                    </a:p>
                  </a:txBody>
                  <a:tcPr marL="3810" marR="3810" marT="3810" marB="0" anchor="ctr">
                    <a:lnL>
                      <a:noFill/>
                    </a:lnL>
                    <a:lnR>
                      <a:noFill/>
                    </a:lnR>
                    <a:lnT>
                      <a:noFill/>
                    </a:lnT>
                    <a:lnB>
                      <a:noFill/>
                    </a:lnB>
                    <a:solidFill>
                      <a:srgbClr val="009DDC"/>
                    </a:solidFill>
                  </a:tcPr>
                </a:tc>
                <a:tc>
                  <a:txBody>
                    <a:bodyPr/>
                    <a:lstStyle/>
                    <a:p>
                      <a:pPr algn="ctr" fontAlgn="b"/>
                      <a:r>
                        <a:rPr lang="en-US" sz="1400" b="0" i="0" u="none" strike="noStrike" dirty="0">
                          <a:solidFill>
                            <a:schemeClr val="bg1"/>
                          </a:solidFill>
                          <a:effectLst/>
                          <a:latin typeface="Salesforce Sans"/>
                        </a:rPr>
                        <a:t> Cost </a:t>
                      </a:r>
                    </a:p>
                  </a:txBody>
                  <a:tcPr marL="3810" marR="3810" marT="3810" marB="0" anchor="ctr">
                    <a:lnL>
                      <a:noFill/>
                    </a:lnL>
                    <a:lnR>
                      <a:noFill/>
                    </a:lnR>
                    <a:lnT>
                      <a:noFill/>
                    </a:lnT>
                    <a:lnB>
                      <a:noFill/>
                    </a:lnB>
                    <a:solidFill>
                      <a:srgbClr val="009DDC"/>
                    </a:solidFill>
                  </a:tcPr>
                </a:tc>
                <a:tc>
                  <a:txBody>
                    <a:bodyPr/>
                    <a:lstStyle/>
                    <a:p>
                      <a:pPr algn="ctr" fontAlgn="b"/>
                      <a:r>
                        <a:rPr lang="en-US" sz="1400" b="0" i="0" u="none" strike="noStrike" dirty="0">
                          <a:solidFill>
                            <a:schemeClr val="bg1"/>
                          </a:solidFill>
                          <a:effectLst/>
                          <a:latin typeface="Salesforce Sans"/>
                        </a:rPr>
                        <a:t> NPV </a:t>
                      </a:r>
                    </a:p>
                  </a:txBody>
                  <a:tcPr marL="3810" marR="3810" marT="3810" marB="0" anchor="ctr">
                    <a:lnL>
                      <a:noFill/>
                    </a:lnL>
                    <a:lnR>
                      <a:noFill/>
                    </a:lnR>
                    <a:lnT>
                      <a:noFill/>
                    </a:lnT>
                    <a:lnB>
                      <a:noFill/>
                    </a:lnB>
                    <a:solidFill>
                      <a:srgbClr val="009DDC"/>
                    </a:solidFill>
                  </a:tcPr>
                </a:tc>
                <a:tc>
                  <a:txBody>
                    <a:bodyPr/>
                    <a:lstStyle/>
                    <a:p>
                      <a:pPr algn="ctr" fontAlgn="b"/>
                      <a:r>
                        <a:rPr lang="en-US" sz="1400" b="0" i="0" u="none" strike="noStrike" dirty="0">
                          <a:solidFill>
                            <a:schemeClr val="bg1"/>
                          </a:solidFill>
                          <a:effectLst/>
                          <a:latin typeface="Salesforce Sans"/>
                        </a:rPr>
                        <a:t>ROI</a:t>
                      </a:r>
                    </a:p>
                  </a:txBody>
                  <a:tcPr marL="3810" marR="3810" marT="3810" marB="0" anchor="ctr">
                    <a:lnL>
                      <a:noFill/>
                    </a:lnL>
                    <a:lnR>
                      <a:noFill/>
                    </a:lnR>
                    <a:lnT>
                      <a:noFill/>
                    </a:lnT>
                    <a:lnB>
                      <a:noFill/>
                    </a:lnB>
                    <a:solidFill>
                      <a:srgbClr val="009DDC"/>
                    </a:solidFill>
                  </a:tcPr>
                </a:tc>
                <a:extLst>
                  <a:ext uri="{0D108BD9-81ED-4DB2-BD59-A6C34878D82A}">
                    <a16:rowId xmlns:a16="http://schemas.microsoft.com/office/drawing/2014/main" val="2840636761"/>
                  </a:ext>
                </a:extLst>
              </a:tr>
              <a:tr h="298229">
                <a:tc>
                  <a:txBody>
                    <a:bodyPr/>
                    <a:lstStyle/>
                    <a:p>
                      <a:pPr algn="ctr" fontAlgn="b"/>
                      <a:r>
                        <a:rPr lang="en-US" sz="1200" b="0" i="0" u="none" strike="noStrike" dirty="0">
                          <a:solidFill>
                            <a:srgbClr val="000000"/>
                          </a:solidFill>
                          <a:effectLst/>
                          <a:latin typeface="Salesforce Sans"/>
                        </a:rPr>
                        <a:t>Boise City, ID</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85</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 $                 395,486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 $      626,587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158%</a:t>
                      </a:r>
                    </a:p>
                  </a:txBody>
                  <a:tcPr marL="3810" marR="3810" marT="3810"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981127221"/>
                  </a:ext>
                </a:extLst>
              </a:tr>
              <a:tr h="298229">
                <a:tc>
                  <a:txBody>
                    <a:bodyPr/>
                    <a:lstStyle/>
                    <a:p>
                      <a:pPr algn="ctr" fontAlgn="b"/>
                      <a:r>
                        <a:rPr lang="en-US" sz="1200" b="0" i="0" u="none" strike="noStrike" dirty="0">
                          <a:solidFill>
                            <a:srgbClr val="000000"/>
                          </a:solidFill>
                          <a:effectLst/>
                          <a:latin typeface="Salesforce Sans"/>
                        </a:rPr>
                        <a:t>Port St. Lucie, FL</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119</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 $                 260,437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 $      406,546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156%</a:t>
                      </a:r>
                    </a:p>
                  </a:txBody>
                  <a:tcPr marL="3810" marR="3810" marT="3810"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812940438"/>
                  </a:ext>
                </a:extLst>
              </a:tr>
              <a:tr h="298229">
                <a:tc>
                  <a:txBody>
                    <a:bodyPr/>
                    <a:lstStyle/>
                    <a:p>
                      <a:pPr algn="ctr" fontAlgn="b"/>
                      <a:r>
                        <a:rPr lang="en-US" sz="1200" b="0" i="0" u="none" strike="noStrike" dirty="0">
                          <a:solidFill>
                            <a:srgbClr val="000000"/>
                          </a:solidFill>
                          <a:effectLst/>
                          <a:latin typeface="Salesforce Sans"/>
                        </a:rPr>
                        <a:t>Melbourne, FL</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97</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 $                 250,641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 $      375,903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150%</a:t>
                      </a:r>
                    </a:p>
                  </a:txBody>
                  <a:tcPr marL="3810" marR="3810" marT="3810"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09936126"/>
                  </a:ext>
                </a:extLst>
              </a:tr>
              <a:tr h="298229">
                <a:tc>
                  <a:txBody>
                    <a:bodyPr/>
                    <a:lstStyle/>
                    <a:p>
                      <a:pPr algn="ctr" fontAlgn="b"/>
                      <a:r>
                        <a:rPr lang="en-US" sz="1200" b="0" i="0" u="none" strike="noStrike" dirty="0">
                          <a:solidFill>
                            <a:srgbClr val="000000"/>
                          </a:solidFill>
                          <a:effectLst/>
                          <a:latin typeface="Salesforce Sans"/>
                        </a:rPr>
                        <a:t>Lakeland, FL</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88</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 $                 211,783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 $      310,814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147%</a:t>
                      </a:r>
                    </a:p>
                  </a:txBody>
                  <a:tcPr marL="3810" marR="3810" marT="3810"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340040282"/>
                  </a:ext>
                </a:extLst>
              </a:tr>
              <a:tr h="298229">
                <a:tc>
                  <a:txBody>
                    <a:bodyPr/>
                    <a:lstStyle/>
                    <a:p>
                      <a:pPr algn="ctr" fontAlgn="b"/>
                      <a:r>
                        <a:rPr lang="en-US" sz="1200" b="0" i="0" u="none" strike="noStrike">
                          <a:solidFill>
                            <a:srgbClr val="000000"/>
                          </a:solidFill>
                          <a:effectLst/>
                          <a:latin typeface="Salesforce Sans"/>
                        </a:rPr>
                        <a:t>Spokane, WA</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99</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 $                 327,213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 $      475,547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145%</a:t>
                      </a:r>
                    </a:p>
                  </a:txBody>
                  <a:tcPr marL="3810" marR="3810" marT="3810"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228183220"/>
                  </a:ext>
                </a:extLst>
              </a:tr>
              <a:tr h="298229">
                <a:tc>
                  <a:txBody>
                    <a:bodyPr/>
                    <a:lstStyle/>
                    <a:p>
                      <a:pPr algn="ctr" fontAlgn="b"/>
                      <a:r>
                        <a:rPr lang="en-US" sz="1200" b="0" i="0" u="none" strike="noStrike" dirty="0">
                          <a:solidFill>
                            <a:srgbClr val="000000"/>
                          </a:solidFill>
                          <a:effectLst/>
                          <a:latin typeface="Salesforce Sans"/>
                        </a:rPr>
                        <a:t>Tampa, FL</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19</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 $                 257,499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 $      367,504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143%</a:t>
                      </a:r>
                    </a:p>
                  </a:txBody>
                  <a:tcPr marL="3810" marR="3810" marT="3810"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85016797"/>
                  </a:ext>
                </a:extLst>
              </a:tr>
              <a:tr h="298229">
                <a:tc>
                  <a:txBody>
                    <a:bodyPr/>
                    <a:lstStyle/>
                    <a:p>
                      <a:pPr algn="ctr" fontAlgn="b"/>
                      <a:r>
                        <a:rPr lang="en-US" sz="1200" b="0" i="0" u="none" strike="noStrike">
                          <a:solidFill>
                            <a:srgbClr val="000000"/>
                          </a:solidFill>
                          <a:effectLst/>
                          <a:latin typeface="Salesforce Sans"/>
                        </a:rPr>
                        <a:t>Daytona Beach, FL</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90</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 $                 239,016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 $      317,398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133%</a:t>
                      </a:r>
                    </a:p>
                  </a:txBody>
                  <a:tcPr marL="3810" marR="3810" marT="3810"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308084610"/>
                  </a:ext>
                </a:extLst>
              </a:tr>
              <a:tr h="298229">
                <a:tc>
                  <a:txBody>
                    <a:bodyPr/>
                    <a:lstStyle/>
                    <a:p>
                      <a:pPr algn="ctr" fontAlgn="b"/>
                      <a:r>
                        <a:rPr lang="en-US" sz="1200" b="0" i="0" u="none" strike="noStrike">
                          <a:solidFill>
                            <a:srgbClr val="000000"/>
                          </a:solidFill>
                          <a:effectLst/>
                          <a:latin typeface="Salesforce Sans"/>
                        </a:rPr>
                        <a:t>Grand Rapids, MI</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52</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 $                 247,504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 $      325,748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132%</a:t>
                      </a:r>
                    </a:p>
                  </a:txBody>
                  <a:tcPr marL="3810" marR="3810" marT="3810"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15483763"/>
                  </a:ext>
                </a:extLst>
              </a:tr>
              <a:tr h="279589">
                <a:tc>
                  <a:txBody>
                    <a:bodyPr/>
                    <a:lstStyle/>
                    <a:p>
                      <a:pPr algn="ctr" fontAlgn="b"/>
                      <a:r>
                        <a:rPr lang="en-US" sz="1200" b="0" i="0" u="none" strike="noStrike">
                          <a:solidFill>
                            <a:srgbClr val="000000"/>
                          </a:solidFill>
                          <a:effectLst/>
                          <a:latin typeface="Salesforce Sans"/>
                        </a:rPr>
                        <a:t>Memphis, TN</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41</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 $                 174,063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 $      225,263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129%</a:t>
                      </a:r>
                    </a:p>
                  </a:txBody>
                  <a:tcPr marL="3810" marR="3810" marT="3810"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160423763"/>
                  </a:ext>
                </a:extLst>
              </a:tr>
              <a:tr h="298229">
                <a:tc>
                  <a:txBody>
                    <a:bodyPr/>
                    <a:lstStyle/>
                    <a:p>
                      <a:pPr algn="ctr" fontAlgn="b"/>
                      <a:r>
                        <a:rPr lang="en-US" sz="1200" b="0" i="0" u="none" strike="noStrike">
                          <a:solidFill>
                            <a:srgbClr val="000000"/>
                          </a:solidFill>
                          <a:effectLst/>
                          <a:latin typeface="Salesforce Sans"/>
                        </a:rPr>
                        <a:t>Dallas-Fort Worth, TX</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4</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 $                 273,348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a:solidFill>
                            <a:srgbClr val="000000"/>
                          </a:solidFill>
                          <a:effectLst/>
                          <a:latin typeface="Salesforce Sans"/>
                        </a:rPr>
                        <a:t> $      352,155 </a:t>
                      </a:r>
                    </a:p>
                  </a:txBody>
                  <a:tcPr marL="3810" marR="3810" marT="3810" marB="0" anchor="ctr">
                    <a:lnL>
                      <a:noFill/>
                    </a:lnL>
                    <a:lnR>
                      <a:noFill/>
                    </a:lnR>
                    <a:lnT>
                      <a:noFill/>
                    </a:lnT>
                    <a:lnB>
                      <a:noFill/>
                    </a:lnB>
                    <a:solidFill>
                      <a:schemeClr val="accent2">
                        <a:lumMod val="20000"/>
                        <a:lumOff val="80000"/>
                      </a:schemeClr>
                    </a:solidFill>
                  </a:tcPr>
                </a:tc>
                <a:tc>
                  <a:txBody>
                    <a:bodyPr/>
                    <a:lstStyle/>
                    <a:p>
                      <a:pPr algn="ctr" fontAlgn="b"/>
                      <a:r>
                        <a:rPr lang="en-US" sz="1200" b="0" i="0" u="none" strike="noStrike" dirty="0">
                          <a:solidFill>
                            <a:srgbClr val="000000"/>
                          </a:solidFill>
                          <a:effectLst/>
                          <a:latin typeface="Salesforce Sans"/>
                        </a:rPr>
                        <a:t>129%</a:t>
                      </a:r>
                    </a:p>
                  </a:txBody>
                  <a:tcPr marL="3810" marR="3810" marT="3810" marB="0"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728178524"/>
                  </a:ext>
                </a:extLst>
              </a:tr>
            </a:tbl>
          </a:graphicData>
        </a:graphic>
      </p:graphicFrame>
      <p:sp>
        <p:nvSpPr>
          <p:cNvPr id="13" name="Google Shape;927;p128">
            <a:extLst>
              <a:ext uri="{FF2B5EF4-FFF2-40B4-BE49-F238E27FC236}">
                <a16:creationId xmlns:a16="http://schemas.microsoft.com/office/drawing/2014/main" id="{3784E8D8-4790-47A4-80B7-7DEA76979392}"/>
              </a:ext>
            </a:extLst>
          </p:cNvPr>
          <p:cNvSpPr txBox="1">
            <a:spLocks/>
          </p:cNvSpPr>
          <p:nvPr/>
        </p:nvSpPr>
        <p:spPr>
          <a:xfrm>
            <a:off x="852489" y="5141830"/>
            <a:ext cx="9665407" cy="11479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285750" indent="-285750">
              <a:buFont typeface="Arial" panose="020B0604020202020204" pitchFamily="34" charset="0"/>
              <a:buChar char="•"/>
            </a:pPr>
            <a:r>
              <a:rPr lang="en-US" sz="1400" dirty="0"/>
              <a:t>The tier-1 cities (high size rank) like New York or Los Angeles are not among the best investment targets even not considering the $500k limit of initial fund. With current home price and rent already quite high, there is limited space for them to keep growing in the next decade compared to the mid/low-tier cities. </a:t>
            </a:r>
          </a:p>
        </p:txBody>
      </p:sp>
    </p:spTree>
    <p:extLst>
      <p:ext uri="{BB962C8B-B14F-4D97-AF65-F5344CB8AC3E}">
        <p14:creationId xmlns:p14="http://schemas.microsoft.com/office/powerpoint/2010/main" val="4213317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9682-808E-4A46-B6C8-8A57560D2B83}"/>
              </a:ext>
            </a:extLst>
          </p:cNvPr>
          <p:cNvSpPr>
            <a:spLocks noGrp="1"/>
          </p:cNvSpPr>
          <p:nvPr>
            <p:ph type="title"/>
          </p:nvPr>
        </p:nvSpPr>
        <p:spPr/>
        <p:txBody>
          <a:bodyPr/>
          <a:lstStyle/>
          <a:p>
            <a:r>
              <a:rPr lang="en-US" dirty="0"/>
              <a:t>Appendix</a:t>
            </a:r>
          </a:p>
        </p:txBody>
      </p:sp>
      <p:sp>
        <p:nvSpPr>
          <p:cNvPr id="4" name="Text Placeholder 3">
            <a:extLst>
              <a:ext uri="{FF2B5EF4-FFF2-40B4-BE49-F238E27FC236}">
                <a16:creationId xmlns:a16="http://schemas.microsoft.com/office/drawing/2014/main" id="{8DBF5A35-B225-453C-97AC-3CC7126DC6DB}"/>
              </a:ext>
            </a:extLst>
          </p:cNvPr>
          <p:cNvSpPr>
            <a:spLocks noGrp="1"/>
          </p:cNvSpPr>
          <p:nvPr>
            <p:ph type="body" idx="2"/>
          </p:nvPr>
        </p:nvSpPr>
        <p:spPr/>
        <p:txBody>
          <a:bodyPr/>
          <a:lstStyle/>
          <a:p>
            <a:r>
              <a:rPr lang="en-US" dirty="0"/>
              <a:t>Example of Visualization Output</a:t>
            </a:r>
          </a:p>
        </p:txBody>
      </p:sp>
      <p:pic>
        <p:nvPicPr>
          <p:cNvPr id="6" name="Picture 5">
            <a:extLst>
              <a:ext uri="{FF2B5EF4-FFF2-40B4-BE49-F238E27FC236}">
                <a16:creationId xmlns:a16="http://schemas.microsoft.com/office/drawing/2014/main" id="{79BC9371-2EB5-554C-BAB1-D38708623533}"/>
              </a:ext>
            </a:extLst>
          </p:cNvPr>
          <p:cNvPicPr>
            <a:picLocks noChangeAspect="1"/>
          </p:cNvPicPr>
          <p:nvPr/>
        </p:nvPicPr>
        <p:blipFill>
          <a:blip r:embed="rId2"/>
          <a:stretch>
            <a:fillRect/>
          </a:stretch>
        </p:blipFill>
        <p:spPr>
          <a:xfrm>
            <a:off x="6362790" y="1901319"/>
            <a:ext cx="5491784" cy="3328041"/>
          </a:xfrm>
          <a:prstGeom prst="rect">
            <a:avLst/>
          </a:prstGeom>
        </p:spPr>
      </p:pic>
      <p:pic>
        <p:nvPicPr>
          <p:cNvPr id="7" name="Picture 6">
            <a:extLst>
              <a:ext uri="{FF2B5EF4-FFF2-40B4-BE49-F238E27FC236}">
                <a16:creationId xmlns:a16="http://schemas.microsoft.com/office/drawing/2014/main" id="{6A166F5D-EDA2-C54F-BD9C-4CAE4BE97A20}"/>
              </a:ext>
            </a:extLst>
          </p:cNvPr>
          <p:cNvPicPr>
            <a:picLocks noChangeAspect="1"/>
          </p:cNvPicPr>
          <p:nvPr/>
        </p:nvPicPr>
        <p:blipFill>
          <a:blip r:embed="rId3"/>
          <a:stretch>
            <a:fillRect/>
          </a:stretch>
        </p:blipFill>
        <p:spPr>
          <a:xfrm>
            <a:off x="584747" y="1911478"/>
            <a:ext cx="5491784" cy="3323867"/>
          </a:xfrm>
          <a:prstGeom prst="rect">
            <a:avLst/>
          </a:prstGeom>
        </p:spPr>
      </p:pic>
      <p:sp>
        <p:nvSpPr>
          <p:cNvPr id="9" name="Google Shape;927;p128">
            <a:extLst>
              <a:ext uri="{FF2B5EF4-FFF2-40B4-BE49-F238E27FC236}">
                <a16:creationId xmlns:a16="http://schemas.microsoft.com/office/drawing/2014/main" id="{B419DB71-CD96-CE44-8825-FEF40316D262}"/>
              </a:ext>
            </a:extLst>
          </p:cNvPr>
          <p:cNvSpPr txBox="1">
            <a:spLocks/>
          </p:cNvSpPr>
          <p:nvPr/>
        </p:nvSpPr>
        <p:spPr>
          <a:xfrm>
            <a:off x="584747" y="1398881"/>
            <a:ext cx="4090987" cy="549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altLang="zh-CN" b="1" dirty="0">
                <a:solidFill>
                  <a:schemeClr val="accent2">
                    <a:lumMod val="50000"/>
                  </a:schemeClr>
                </a:solidFill>
              </a:rPr>
              <a:t>P</a:t>
            </a:r>
            <a:r>
              <a:rPr lang="en-US" b="1" dirty="0">
                <a:solidFill>
                  <a:schemeClr val="accent2">
                    <a:lumMod val="50000"/>
                  </a:schemeClr>
                </a:solidFill>
              </a:rPr>
              <a:t>rofit &amp; loss of the best solution</a:t>
            </a:r>
          </a:p>
        </p:txBody>
      </p:sp>
      <p:sp>
        <p:nvSpPr>
          <p:cNvPr id="10" name="Google Shape;927;p128">
            <a:extLst>
              <a:ext uri="{FF2B5EF4-FFF2-40B4-BE49-F238E27FC236}">
                <a16:creationId xmlns:a16="http://schemas.microsoft.com/office/drawing/2014/main" id="{5CA26EC0-D96A-9142-9456-D8DA6F49DB27}"/>
              </a:ext>
            </a:extLst>
          </p:cNvPr>
          <p:cNvSpPr txBox="1">
            <a:spLocks/>
          </p:cNvSpPr>
          <p:nvPr/>
        </p:nvSpPr>
        <p:spPr>
          <a:xfrm>
            <a:off x="6362790" y="1404021"/>
            <a:ext cx="5238270" cy="549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b="1" dirty="0">
                <a:solidFill>
                  <a:schemeClr val="accent2">
                    <a:lumMod val="50000"/>
                  </a:schemeClr>
                </a:solidFill>
              </a:rPr>
              <a:t>Geographic selection of the recommendations</a:t>
            </a:r>
            <a:endParaRPr lang="en-US" sz="1400" dirty="0"/>
          </a:p>
        </p:txBody>
      </p:sp>
    </p:spTree>
    <p:extLst>
      <p:ext uri="{BB962C8B-B14F-4D97-AF65-F5344CB8AC3E}">
        <p14:creationId xmlns:p14="http://schemas.microsoft.com/office/powerpoint/2010/main" val="1126246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9682-808E-4A46-B6C8-8A57560D2B83}"/>
              </a:ext>
            </a:extLst>
          </p:cNvPr>
          <p:cNvSpPr>
            <a:spLocks noGrp="1"/>
          </p:cNvSpPr>
          <p:nvPr>
            <p:ph type="title"/>
          </p:nvPr>
        </p:nvSpPr>
        <p:spPr/>
        <p:txBody>
          <a:bodyPr/>
          <a:lstStyle/>
          <a:p>
            <a:r>
              <a:rPr lang="en-US" dirty="0"/>
              <a:t>Appendix</a:t>
            </a:r>
          </a:p>
        </p:txBody>
      </p:sp>
      <p:sp>
        <p:nvSpPr>
          <p:cNvPr id="4" name="Text Placeholder 3">
            <a:extLst>
              <a:ext uri="{FF2B5EF4-FFF2-40B4-BE49-F238E27FC236}">
                <a16:creationId xmlns:a16="http://schemas.microsoft.com/office/drawing/2014/main" id="{8DBF5A35-B225-453C-97AC-3CC7126DC6DB}"/>
              </a:ext>
            </a:extLst>
          </p:cNvPr>
          <p:cNvSpPr>
            <a:spLocks noGrp="1"/>
          </p:cNvSpPr>
          <p:nvPr>
            <p:ph type="body" idx="2"/>
          </p:nvPr>
        </p:nvSpPr>
        <p:spPr/>
        <p:txBody>
          <a:bodyPr/>
          <a:lstStyle/>
          <a:p>
            <a:r>
              <a:rPr lang="en-US" dirty="0"/>
              <a:t>Florida real estate market remarks</a:t>
            </a:r>
          </a:p>
        </p:txBody>
      </p:sp>
      <p:pic>
        <p:nvPicPr>
          <p:cNvPr id="5" name="Picture 4" descr="Graphical user interface, text, application, email&#10;&#10;Description automatically generated">
            <a:extLst>
              <a:ext uri="{FF2B5EF4-FFF2-40B4-BE49-F238E27FC236}">
                <a16:creationId xmlns:a16="http://schemas.microsoft.com/office/drawing/2014/main" id="{98B95BA0-48EB-084A-97CE-9945DE5D3ACB}"/>
              </a:ext>
            </a:extLst>
          </p:cNvPr>
          <p:cNvPicPr>
            <a:picLocks noChangeAspect="1"/>
          </p:cNvPicPr>
          <p:nvPr/>
        </p:nvPicPr>
        <p:blipFill>
          <a:blip r:embed="rId2"/>
          <a:stretch>
            <a:fillRect/>
          </a:stretch>
        </p:blipFill>
        <p:spPr>
          <a:xfrm>
            <a:off x="2055127" y="1479554"/>
            <a:ext cx="7383513" cy="4094692"/>
          </a:xfrm>
          <a:prstGeom prst="rect">
            <a:avLst/>
          </a:prstGeom>
        </p:spPr>
      </p:pic>
      <p:sp>
        <p:nvSpPr>
          <p:cNvPr id="11" name="Google Shape;964;p132">
            <a:extLst>
              <a:ext uri="{FF2B5EF4-FFF2-40B4-BE49-F238E27FC236}">
                <a16:creationId xmlns:a16="http://schemas.microsoft.com/office/drawing/2014/main" id="{1A5D979D-2863-A64B-BFD9-E58F4BDB6F00}"/>
              </a:ext>
            </a:extLst>
          </p:cNvPr>
          <p:cNvSpPr txBox="1">
            <a:spLocks/>
          </p:cNvSpPr>
          <p:nvPr/>
        </p:nvSpPr>
        <p:spPr>
          <a:xfrm>
            <a:off x="571500" y="6605337"/>
            <a:ext cx="7249026" cy="18915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00" b="0" i="0" u="none" strike="noStrike" cap="none">
                <a:solidFill>
                  <a:srgbClr val="6A625B"/>
                </a:solidFill>
                <a:latin typeface="Salesforce Sans"/>
                <a:ea typeface="Salesforce Sans"/>
                <a:cs typeface="Salesforce Sans"/>
                <a:sym typeface="Salesforce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9pPr>
          </a:lstStyle>
          <a:p>
            <a:r>
              <a:rPr lang="en-US" dirty="0"/>
              <a:t>Data source: an estate agent training website: </a:t>
            </a:r>
            <a:r>
              <a:rPr lang="en-US" dirty="0">
                <a:hlinkClick r:id="rId3"/>
              </a:rPr>
              <a:t>https://www.aceableagent.com/blog/floridas-fastest-growing-real-estate-markets-2021/</a:t>
            </a:r>
            <a:endParaRPr lang="en-US" dirty="0"/>
          </a:p>
          <a:p>
            <a:r>
              <a:rPr lang="en-US" dirty="0"/>
              <a:t>real estate investment website: </a:t>
            </a:r>
            <a:r>
              <a:rPr lang="en-US" dirty="0">
                <a:hlinkClick r:id="rId4"/>
              </a:rPr>
              <a:t>https://learn.roofstock.com/blog/florida-real-estate-market</a:t>
            </a:r>
            <a:r>
              <a:rPr lang="en-US" dirty="0"/>
              <a:t> </a:t>
            </a:r>
          </a:p>
        </p:txBody>
      </p:sp>
      <p:sp>
        <p:nvSpPr>
          <p:cNvPr id="7" name="Google Shape;927;p128">
            <a:extLst>
              <a:ext uri="{FF2B5EF4-FFF2-40B4-BE49-F238E27FC236}">
                <a16:creationId xmlns:a16="http://schemas.microsoft.com/office/drawing/2014/main" id="{F0D10CD8-23DA-C04F-B1C0-B0418E33DA13}"/>
              </a:ext>
            </a:extLst>
          </p:cNvPr>
          <p:cNvSpPr txBox="1">
            <a:spLocks/>
          </p:cNvSpPr>
          <p:nvPr/>
        </p:nvSpPr>
        <p:spPr>
          <a:xfrm>
            <a:off x="1160780" y="5581357"/>
            <a:ext cx="9665407" cy="11479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285750" indent="-285750">
              <a:buFont typeface="Arial" panose="020B0604020202020204" pitchFamily="34" charset="0"/>
              <a:buChar char="•"/>
            </a:pPr>
            <a:r>
              <a:rPr lang="en-US" sz="1400" dirty="0"/>
              <a:t>Half of the properties involved come from Florida. Compared to the national average, FL has an advantage for real estate investment for the low current price, high CAGR for price and rent growth, and high rent-to-price ratio </a:t>
            </a:r>
          </a:p>
        </p:txBody>
      </p:sp>
    </p:spTree>
    <p:extLst>
      <p:ext uri="{BB962C8B-B14F-4D97-AF65-F5344CB8AC3E}">
        <p14:creationId xmlns:p14="http://schemas.microsoft.com/office/powerpoint/2010/main" val="132870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8" name="Google Shape;928;p128"/>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zh-CN" sz="1800" dirty="0"/>
              <a:t>Through 10 years of holding onto properties, we want to make the most profit with low risk for our client with $500k initial fund</a:t>
            </a:r>
            <a:endParaRPr sz="1800" dirty="0"/>
          </a:p>
        </p:txBody>
      </p:sp>
      <p:sp>
        <p:nvSpPr>
          <p:cNvPr id="929" name="Google Shape;929;p128"/>
          <p:cNvSpPr txBox="1">
            <a:spLocks noGrp="1"/>
          </p:cNvSpPr>
          <p:nvPr>
            <p:ph type="title"/>
          </p:nvPr>
        </p:nvSpPr>
        <p:spPr>
          <a:xfrm>
            <a:off x="571504" y="63500"/>
            <a:ext cx="1104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zh-CN" dirty="0"/>
              <a:t>Project Summary: Data, Process and Assumptions</a:t>
            </a:r>
            <a:endParaRPr dirty="0"/>
          </a:p>
        </p:txBody>
      </p:sp>
      <p:sp>
        <p:nvSpPr>
          <p:cNvPr id="145" name="Rectangle: Rounded Corners 144">
            <a:extLst>
              <a:ext uri="{FF2B5EF4-FFF2-40B4-BE49-F238E27FC236}">
                <a16:creationId xmlns:a16="http://schemas.microsoft.com/office/drawing/2014/main" id="{AEA5F967-FD06-42A7-94F8-8B5EE6F9F137}"/>
              </a:ext>
            </a:extLst>
          </p:cNvPr>
          <p:cNvSpPr/>
          <p:nvPr/>
        </p:nvSpPr>
        <p:spPr>
          <a:xfrm>
            <a:off x="6263918" y="1984057"/>
            <a:ext cx="1893943" cy="205457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Rounded Corners 143">
            <a:extLst>
              <a:ext uri="{FF2B5EF4-FFF2-40B4-BE49-F238E27FC236}">
                <a16:creationId xmlns:a16="http://schemas.microsoft.com/office/drawing/2014/main" id="{AECA52EC-FC12-4A4A-9339-B54461D11D8B}"/>
              </a:ext>
            </a:extLst>
          </p:cNvPr>
          <p:cNvSpPr/>
          <p:nvPr/>
        </p:nvSpPr>
        <p:spPr>
          <a:xfrm>
            <a:off x="3221177" y="1984057"/>
            <a:ext cx="2453972" cy="205457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Rectangle: Rounded Corners 898">
            <a:extLst>
              <a:ext uri="{FF2B5EF4-FFF2-40B4-BE49-F238E27FC236}">
                <a16:creationId xmlns:a16="http://schemas.microsoft.com/office/drawing/2014/main" id="{AE2B0C73-C771-405B-AAD3-80F73EB9250F}"/>
              </a:ext>
            </a:extLst>
          </p:cNvPr>
          <p:cNvSpPr/>
          <p:nvPr/>
        </p:nvSpPr>
        <p:spPr>
          <a:xfrm>
            <a:off x="709374" y="1993808"/>
            <a:ext cx="1893943" cy="205457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Google Shape;203;p18">
            <a:extLst>
              <a:ext uri="{FF2B5EF4-FFF2-40B4-BE49-F238E27FC236}">
                <a16:creationId xmlns:a16="http://schemas.microsoft.com/office/drawing/2014/main" id="{396E3770-0C2B-48D3-9020-9AA0F53A8D19}"/>
              </a:ext>
            </a:extLst>
          </p:cNvPr>
          <p:cNvSpPr txBox="1"/>
          <p:nvPr/>
        </p:nvSpPr>
        <p:spPr>
          <a:xfrm>
            <a:off x="1036908" y="2407018"/>
            <a:ext cx="1596639" cy="356642"/>
          </a:xfrm>
          <a:prstGeom prst="rect">
            <a:avLst/>
          </a:prstGeom>
          <a:noFill/>
          <a:ln>
            <a:noFill/>
          </a:ln>
        </p:spPr>
        <p:txBody>
          <a:bodyPr spcFirstLastPara="1" wrap="square" lIns="121868" tIns="121868" rIns="121868" bIns="121868" anchor="t" anchorCtr="0">
            <a:noAutofit/>
          </a:bodyPr>
          <a:lstStyle/>
          <a:p>
            <a:pPr>
              <a:spcBef>
                <a:spcPts val="1100"/>
              </a:spcBef>
              <a:buClr>
                <a:srgbClr val="7F7F7F"/>
              </a:buClr>
              <a:buSzPts val="2000"/>
            </a:pPr>
            <a:r>
              <a:rPr lang="en" dirty="0">
                <a:solidFill>
                  <a:schemeClr val="accent2"/>
                </a:solidFill>
                <a:latin typeface="Salesforce Sans"/>
                <a:sym typeface="Montserrat ExtraBold"/>
              </a:rPr>
              <a:t>02/01/2021</a:t>
            </a:r>
            <a:endParaRPr dirty="0">
              <a:solidFill>
                <a:schemeClr val="accent2"/>
              </a:solidFill>
              <a:latin typeface="Salesforce Sans"/>
              <a:sym typeface="Montserrat ExtraBold"/>
            </a:endParaRPr>
          </a:p>
        </p:txBody>
      </p:sp>
      <p:sp>
        <p:nvSpPr>
          <p:cNvPr id="72" name="Google Shape;204;p18">
            <a:extLst>
              <a:ext uri="{FF2B5EF4-FFF2-40B4-BE49-F238E27FC236}">
                <a16:creationId xmlns:a16="http://schemas.microsoft.com/office/drawing/2014/main" id="{C17586EC-56A1-4BB3-9657-8143D7E0997C}"/>
              </a:ext>
            </a:extLst>
          </p:cNvPr>
          <p:cNvSpPr txBox="1"/>
          <p:nvPr/>
        </p:nvSpPr>
        <p:spPr>
          <a:xfrm>
            <a:off x="646254" y="3018020"/>
            <a:ext cx="2017058" cy="650142"/>
          </a:xfrm>
          <a:prstGeom prst="rect">
            <a:avLst/>
          </a:prstGeom>
          <a:noFill/>
          <a:ln>
            <a:noFill/>
          </a:ln>
        </p:spPr>
        <p:txBody>
          <a:bodyPr spcFirstLastPara="1" wrap="square" lIns="121868" tIns="121868" rIns="121868" bIns="121868" anchor="t" anchorCtr="0">
            <a:noAutofit/>
          </a:bodyPr>
          <a:lstStyle/>
          <a:p>
            <a:pPr algn="ctr">
              <a:spcAft>
                <a:spcPts val="2133"/>
              </a:spcAft>
            </a:pPr>
            <a:r>
              <a:rPr lang="en" dirty="0">
                <a:solidFill>
                  <a:schemeClr val="accent2"/>
                </a:solidFill>
                <a:latin typeface="Salesforce Sans"/>
                <a:sym typeface="EB Garamond"/>
              </a:rPr>
              <a:t>Buy properties with up to </a:t>
            </a:r>
            <a:r>
              <a:rPr lang="en" b="1" dirty="0">
                <a:solidFill>
                  <a:schemeClr val="accent2"/>
                </a:solidFill>
                <a:latin typeface="Salesforce Sans"/>
                <a:sym typeface="EB Garamond"/>
              </a:rPr>
              <a:t>$500k </a:t>
            </a:r>
            <a:r>
              <a:rPr lang="en" dirty="0">
                <a:solidFill>
                  <a:schemeClr val="accent2"/>
                </a:solidFill>
                <a:latin typeface="Salesforce Sans"/>
                <a:sym typeface="EB Garamond"/>
              </a:rPr>
              <a:t>cash</a:t>
            </a:r>
            <a:endParaRPr dirty="0">
              <a:solidFill>
                <a:schemeClr val="accent2"/>
              </a:solidFill>
              <a:latin typeface="Salesforce Sans"/>
              <a:sym typeface="EB Garamond"/>
            </a:endParaRPr>
          </a:p>
        </p:txBody>
      </p:sp>
      <p:sp>
        <p:nvSpPr>
          <p:cNvPr id="74" name="Google Shape;206;p18">
            <a:extLst>
              <a:ext uri="{FF2B5EF4-FFF2-40B4-BE49-F238E27FC236}">
                <a16:creationId xmlns:a16="http://schemas.microsoft.com/office/drawing/2014/main" id="{9C551D1D-8F61-4016-A19E-6C427934C1F5}"/>
              </a:ext>
            </a:extLst>
          </p:cNvPr>
          <p:cNvSpPr txBox="1"/>
          <p:nvPr/>
        </p:nvSpPr>
        <p:spPr>
          <a:xfrm>
            <a:off x="3106386" y="2407018"/>
            <a:ext cx="2609069" cy="356642"/>
          </a:xfrm>
          <a:prstGeom prst="rect">
            <a:avLst/>
          </a:prstGeom>
          <a:noFill/>
          <a:ln>
            <a:noFill/>
          </a:ln>
        </p:spPr>
        <p:txBody>
          <a:bodyPr spcFirstLastPara="1" wrap="square" lIns="121868" tIns="121868" rIns="121868" bIns="121868" anchor="t" anchorCtr="0">
            <a:noAutofit/>
          </a:bodyPr>
          <a:lstStyle/>
          <a:p>
            <a:pPr algn="ctr">
              <a:spcBef>
                <a:spcPts val="1100"/>
              </a:spcBef>
              <a:buClr>
                <a:srgbClr val="7F7F7F"/>
              </a:buClr>
              <a:buSzPts val="2000"/>
            </a:pPr>
            <a:r>
              <a:rPr lang="en-US" altLang="zh-CN" dirty="0">
                <a:solidFill>
                  <a:schemeClr val="accent2"/>
                </a:solidFill>
                <a:latin typeface="Salesforce Sans"/>
                <a:sym typeface="Montserrat ExtraBold"/>
              </a:rPr>
              <a:t>02/01/2021 – 01/31/2031</a:t>
            </a:r>
          </a:p>
        </p:txBody>
      </p:sp>
      <p:sp>
        <p:nvSpPr>
          <p:cNvPr id="75" name="Google Shape;207;p18">
            <a:extLst>
              <a:ext uri="{FF2B5EF4-FFF2-40B4-BE49-F238E27FC236}">
                <a16:creationId xmlns:a16="http://schemas.microsoft.com/office/drawing/2014/main" id="{AEBBBDC7-4BF5-47B5-82ED-D7CB03C865F2}"/>
              </a:ext>
            </a:extLst>
          </p:cNvPr>
          <p:cNvSpPr txBox="1"/>
          <p:nvPr/>
        </p:nvSpPr>
        <p:spPr>
          <a:xfrm>
            <a:off x="3278674" y="3003732"/>
            <a:ext cx="2404462" cy="650142"/>
          </a:xfrm>
          <a:prstGeom prst="rect">
            <a:avLst/>
          </a:prstGeom>
          <a:noFill/>
          <a:ln>
            <a:noFill/>
          </a:ln>
        </p:spPr>
        <p:txBody>
          <a:bodyPr spcFirstLastPara="1" wrap="square" lIns="121868" tIns="121868" rIns="121868" bIns="121868" anchor="t" anchorCtr="0">
            <a:noAutofit/>
          </a:bodyPr>
          <a:lstStyle/>
          <a:p>
            <a:pPr algn="ctr">
              <a:spcAft>
                <a:spcPts val="2133"/>
              </a:spcAft>
            </a:pPr>
            <a:r>
              <a:rPr lang="en-US" dirty="0">
                <a:solidFill>
                  <a:schemeClr val="accent2"/>
                </a:solidFill>
                <a:latin typeface="Salesforce Sans"/>
                <a:sym typeface="EB Garamond"/>
              </a:rPr>
              <a:t>Rent out and collect 9 years of rent from 2nd year on at the end of each year</a:t>
            </a:r>
          </a:p>
          <a:p>
            <a:pPr algn="ctr"/>
            <a:r>
              <a:rPr lang="en-US" sz="1600" dirty="0">
                <a:solidFill>
                  <a:srgbClr val="434343"/>
                </a:solidFill>
                <a:latin typeface="EB Garamond"/>
                <a:ea typeface="EB Garamond"/>
                <a:cs typeface="EB Garamond"/>
                <a:sym typeface="EB Garamond"/>
              </a:rPr>
              <a:t> </a:t>
            </a:r>
          </a:p>
        </p:txBody>
      </p:sp>
      <p:sp>
        <p:nvSpPr>
          <p:cNvPr id="76" name="Google Shape;208;p18">
            <a:extLst>
              <a:ext uri="{FF2B5EF4-FFF2-40B4-BE49-F238E27FC236}">
                <a16:creationId xmlns:a16="http://schemas.microsoft.com/office/drawing/2014/main" id="{E3009929-99CA-4DAF-A8A2-7F0E879A117D}"/>
              </a:ext>
            </a:extLst>
          </p:cNvPr>
          <p:cNvSpPr txBox="1"/>
          <p:nvPr/>
        </p:nvSpPr>
        <p:spPr>
          <a:xfrm>
            <a:off x="6347669" y="2538613"/>
            <a:ext cx="1720385" cy="356642"/>
          </a:xfrm>
          <a:prstGeom prst="rect">
            <a:avLst/>
          </a:prstGeom>
          <a:noFill/>
          <a:ln>
            <a:noFill/>
          </a:ln>
        </p:spPr>
        <p:txBody>
          <a:bodyPr spcFirstLastPara="1" wrap="square" lIns="121868" tIns="121868" rIns="121868" bIns="121868" anchor="t" anchorCtr="0">
            <a:noAutofit/>
          </a:bodyPr>
          <a:lstStyle/>
          <a:p>
            <a:pPr algn="ctr"/>
            <a:r>
              <a:rPr lang="en" dirty="0">
                <a:solidFill>
                  <a:schemeClr val="accent2"/>
                </a:solidFill>
                <a:latin typeface="Salesforce Sans"/>
                <a:sym typeface="Montserrat ExtraBold"/>
              </a:rPr>
              <a:t>01/31/2031</a:t>
            </a:r>
            <a:endParaRPr dirty="0">
              <a:solidFill>
                <a:schemeClr val="accent2"/>
              </a:solidFill>
              <a:latin typeface="Salesforce Sans"/>
              <a:sym typeface="Montserrat ExtraBold"/>
            </a:endParaRPr>
          </a:p>
        </p:txBody>
      </p:sp>
      <p:sp>
        <p:nvSpPr>
          <p:cNvPr id="77" name="Google Shape;209;p18">
            <a:extLst>
              <a:ext uri="{FF2B5EF4-FFF2-40B4-BE49-F238E27FC236}">
                <a16:creationId xmlns:a16="http://schemas.microsoft.com/office/drawing/2014/main" id="{DC8F6F11-CFDC-41D6-B147-0417836C975C}"/>
              </a:ext>
            </a:extLst>
          </p:cNvPr>
          <p:cNvSpPr txBox="1"/>
          <p:nvPr/>
        </p:nvSpPr>
        <p:spPr>
          <a:xfrm>
            <a:off x="6248856" y="2994595"/>
            <a:ext cx="1893943" cy="650142"/>
          </a:xfrm>
          <a:prstGeom prst="rect">
            <a:avLst/>
          </a:prstGeom>
          <a:noFill/>
          <a:ln>
            <a:noFill/>
          </a:ln>
        </p:spPr>
        <p:txBody>
          <a:bodyPr spcFirstLastPara="1" wrap="square" lIns="121868" tIns="121868" rIns="121868" bIns="121868" anchor="t" anchorCtr="0">
            <a:noAutofit/>
          </a:bodyPr>
          <a:lstStyle/>
          <a:p>
            <a:pPr algn="ctr">
              <a:spcAft>
                <a:spcPts val="2133"/>
              </a:spcAft>
            </a:pPr>
            <a:r>
              <a:rPr lang="en" dirty="0">
                <a:solidFill>
                  <a:schemeClr val="accent2"/>
                </a:solidFill>
                <a:latin typeface="Salesforce Sans"/>
                <a:sym typeface="EB Garamond"/>
              </a:rPr>
              <a:t>Income from selling the properties</a:t>
            </a:r>
            <a:endParaRPr dirty="0">
              <a:solidFill>
                <a:schemeClr val="accent2"/>
              </a:solidFill>
              <a:latin typeface="Salesforce Sans"/>
              <a:sym typeface="EB Garamond"/>
            </a:endParaRPr>
          </a:p>
        </p:txBody>
      </p:sp>
      <p:pic>
        <p:nvPicPr>
          <p:cNvPr id="1026" name="Picture 2" descr="Buy home - Free real estate icons">
            <a:extLst>
              <a:ext uri="{FF2B5EF4-FFF2-40B4-BE49-F238E27FC236}">
                <a16:creationId xmlns:a16="http://schemas.microsoft.com/office/drawing/2014/main" id="{02422A37-4C1E-43BB-B138-A4F7B9DEDDFD}"/>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2999" y="4146838"/>
            <a:ext cx="688660" cy="644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 Rent Icons - Download Free Vector Icons | Noun Project">
            <a:extLst>
              <a:ext uri="{FF2B5EF4-FFF2-40B4-BE49-F238E27FC236}">
                <a16:creationId xmlns:a16="http://schemas.microsoft.com/office/drawing/2014/main" id="{4790DDCD-D2C8-4E7F-B56C-864B2C3DEB5C}"/>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69664" y="3971370"/>
            <a:ext cx="875438" cy="9826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use for sale - Free commerce icons">
            <a:extLst>
              <a:ext uri="{FF2B5EF4-FFF2-40B4-BE49-F238E27FC236}">
                <a16:creationId xmlns:a16="http://schemas.microsoft.com/office/drawing/2014/main" id="{EEF5F472-E616-4960-A0BD-0F9541CC6FBB}"/>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41494" y="4067223"/>
            <a:ext cx="783075" cy="812653"/>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B011C14D-52A4-4029-9C1D-715CC198DE5B}"/>
              </a:ext>
            </a:extLst>
          </p:cNvPr>
          <p:cNvSpPr txBox="1"/>
          <p:nvPr/>
        </p:nvSpPr>
        <p:spPr>
          <a:xfrm>
            <a:off x="3505368" y="2252435"/>
            <a:ext cx="1741642" cy="244205"/>
          </a:xfrm>
          <a:prstGeom prst="rect">
            <a:avLst/>
          </a:prstGeom>
          <a:noFill/>
        </p:spPr>
        <p:txBody>
          <a:bodyPr wrap="square">
            <a:spAutoFit/>
          </a:bodyPr>
          <a:lstStyle/>
          <a:p>
            <a:pPr algn="ctr">
              <a:spcBef>
                <a:spcPts val="1100"/>
              </a:spcBef>
              <a:buClr>
                <a:srgbClr val="7F7F7F"/>
              </a:buClr>
              <a:buSzPts val="2000"/>
            </a:pPr>
            <a:r>
              <a:rPr lang="en-US" b="1" i="1" dirty="0">
                <a:solidFill>
                  <a:schemeClr val="accent2"/>
                </a:solidFill>
                <a:latin typeface="Salesforce Sans"/>
                <a:sym typeface="Montserrat ExtraBold"/>
              </a:rPr>
              <a:t>FY2021 – FY2030</a:t>
            </a:r>
          </a:p>
        </p:txBody>
      </p:sp>
      <p:sp>
        <p:nvSpPr>
          <p:cNvPr id="140" name="TextBox 139">
            <a:extLst>
              <a:ext uri="{FF2B5EF4-FFF2-40B4-BE49-F238E27FC236}">
                <a16:creationId xmlns:a16="http://schemas.microsoft.com/office/drawing/2014/main" id="{708C4965-C599-4B51-B413-F48014E3C077}"/>
              </a:ext>
            </a:extLst>
          </p:cNvPr>
          <p:cNvSpPr txBox="1"/>
          <p:nvPr/>
        </p:nvSpPr>
        <p:spPr>
          <a:xfrm>
            <a:off x="6337041" y="2252435"/>
            <a:ext cx="1741642" cy="244205"/>
          </a:xfrm>
          <a:prstGeom prst="rect">
            <a:avLst/>
          </a:prstGeom>
          <a:noFill/>
        </p:spPr>
        <p:txBody>
          <a:bodyPr wrap="square">
            <a:spAutoFit/>
          </a:bodyPr>
          <a:lstStyle/>
          <a:p>
            <a:pPr algn="ctr">
              <a:spcBef>
                <a:spcPts val="1100"/>
              </a:spcBef>
              <a:buClr>
                <a:srgbClr val="7F7F7F"/>
              </a:buClr>
              <a:buSzPts val="2000"/>
            </a:pPr>
            <a:r>
              <a:rPr lang="en-US" b="1" i="1" dirty="0">
                <a:solidFill>
                  <a:schemeClr val="accent2"/>
                </a:solidFill>
                <a:latin typeface="Salesforce Sans"/>
                <a:sym typeface="Montserrat ExtraBold"/>
              </a:rPr>
              <a:t>FY2030</a:t>
            </a:r>
          </a:p>
        </p:txBody>
      </p:sp>
      <p:sp>
        <p:nvSpPr>
          <p:cNvPr id="141" name="TextBox 140">
            <a:extLst>
              <a:ext uri="{FF2B5EF4-FFF2-40B4-BE49-F238E27FC236}">
                <a16:creationId xmlns:a16="http://schemas.microsoft.com/office/drawing/2014/main" id="{39FDFDE4-DCA6-4867-B556-0FFA3D3AA91B}"/>
              </a:ext>
            </a:extLst>
          </p:cNvPr>
          <p:cNvSpPr txBox="1"/>
          <p:nvPr/>
        </p:nvSpPr>
        <p:spPr>
          <a:xfrm>
            <a:off x="783962" y="2252435"/>
            <a:ext cx="1741642" cy="244205"/>
          </a:xfrm>
          <a:prstGeom prst="rect">
            <a:avLst/>
          </a:prstGeom>
          <a:noFill/>
        </p:spPr>
        <p:txBody>
          <a:bodyPr wrap="square">
            <a:spAutoFit/>
          </a:bodyPr>
          <a:lstStyle/>
          <a:p>
            <a:pPr algn="ctr">
              <a:spcBef>
                <a:spcPts val="1100"/>
              </a:spcBef>
              <a:buClr>
                <a:srgbClr val="7F7F7F"/>
              </a:buClr>
              <a:buSzPts val="2000"/>
            </a:pPr>
            <a:r>
              <a:rPr lang="en-US" b="1" i="1" dirty="0">
                <a:solidFill>
                  <a:schemeClr val="accent2"/>
                </a:solidFill>
                <a:latin typeface="Salesforce Sans"/>
                <a:sym typeface="Montserrat ExtraBold"/>
              </a:rPr>
              <a:t>FY2021</a:t>
            </a:r>
          </a:p>
        </p:txBody>
      </p:sp>
      <p:sp>
        <p:nvSpPr>
          <p:cNvPr id="147" name="Google Shape;3070;p41">
            <a:extLst>
              <a:ext uri="{FF2B5EF4-FFF2-40B4-BE49-F238E27FC236}">
                <a16:creationId xmlns:a16="http://schemas.microsoft.com/office/drawing/2014/main" id="{BDE06BE6-7807-499F-A2F0-6EFBA2154F0E}"/>
              </a:ext>
            </a:extLst>
          </p:cNvPr>
          <p:cNvSpPr/>
          <p:nvPr/>
        </p:nvSpPr>
        <p:spPr>
          <a:xfrm>
            <a:off x="2568404" y="4462707"/>
            <a:ext cx="388340" cy="157143"/>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28575">
            <a:solidFill>
              <a:srgbClr val="1474B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070;p41">
            <a:extLst>
              <a:ext uri="{FF2B5EF4-FFF2-40B4-BE49-F238E27FC236}">
                <a16:creationId xmlns:a16="http://schemas.microsoft.com/office/drawing/2014/main" id="{73309D45-21A8-43DA-9015-D462C4083235}"/>
              </a:ext>
            </a:extLst>
          </p:cNvPr>
          <p:cNvSpPr/>
          <p:nvPr/>
        </p:nvSpPr>
        <p:spPr>
          <a:xfrm>
            <a:off x="5809410" y="4462707"/>
            <a:ext cx="388340" cy="157143"/>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28575">
            <a:solidFill>
              <a:srgbClr val="1474B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Rectangle: Rounded Corners 150">
            <a:extLst>
              <a:ext uri="{FF2B5EF4-FFF2-40B4-BE49-F238E27FC236}">
                <a16:creationId xmlns:a16="http://schemas.microsoft.com/office/drawing/2014/main" id="{99C26F0C-9385-4717-84D0-AD4D3772B488}"/>
              </a:ext>
            </a:extLst>
          </p:cNvPr>
          <p:cNvSpPr/>
          <p:nvPr/>
        </p:nvSpPr>
        <p:spPr>
          <a:xfrm>
            <a:off x="9042909" y="1984057"/>
            <a:ext cx="2578547" cy="47519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C25188A2-0F3C-434B-8559-A85E76EE574C}"/>
              </a:ext>
            </a:extLst>
          </p:cNvPr>
          <p:cNvSpPr txBox="1"/>
          <p:nvPr/>
        </p:nvSpPr>
        <p:spPr>
          <a:xfrm>
            <a:off x="9234045" y="2021880"/>
            <a:ext cx="2195026" cy="307777"/>
          </a:xfrm>
          <a:prstGeom prst="rect">
            <a:avLst/>
          </a:prstGeom>
          <a:noFill/>
        </p:spPr>
        <p:txBody>
          <a:bodyPr wrap="square">
            <a:spAutoFit/>
          </a:bodyPr>
          <a:lstStyle/>
          <a:p>
            <a:pPr algn="ctr">
              <a:spcBef>
                <a:spcPts val="1100"/>
              </a:spcBef>
              <a:buClr>
                <a:srgbClr val="7F7F7F"/>
              </a:buClr>
              <a:buSzPts val="2000"/>
            </a:pPr>
            <a:r>
              <a:rPr lang="en-US" b="1" i="1" dirty="0">
                <a:solidFill>
                  <a:schemeClr val="accent2"/>
                </a:solidFill>
                <a:latin typeface="Salesforce Sans"/>
                <a:sym typeface="Montserrat ExtraBold"/>
              </a:rPr>
              <a:t>Time</a:t>
            </a:r>
          </a:p>
        </p:txBody>
      </p:sp>
      <p:sp>
        <p:nvSpPr>
          <p:cNvPr id="161" name="Google Shape;927;p128">
            <a:extLst>
              <a:ext uri="{FF2B5EF4-FFF2-40B4-BE49-F238E27FC236}">
                <a16:creationId xmlns:a16="http://schemas.microsoft.com/office/drawing/2014/main" id="{5CD77799-98B9-4C9C-BF0E-FCE19FC6DC1D}"/>
              </a:ext>
            </a:extLst>
          </p:cNvPr>
          <p:cNvSpPr txBox="1">
            <a:spLocks/>
          </p:cNvSpPr>
          <p:nvPr/>
        </p:nvSpPr>
        <p:spPr>
          <a:xfrm>
            <a:off x="9183553" y="2283626"/>
            <a:ext cx="2316844" cy="347719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285750" lvl="1" indent="-285750">
              <a:spcBef>
                <a:spcPts val="500"/>
              </a:spcBef>
            </a:pPr>
            <a:r>
              <a:rPr lang="en-US" sz="1400" dirty="0"/>
              <a:t>Current date is 02/01/2021</a:t>
            </a:r>
          </a:p>
          <a:p>
            <a:pPr marL="285750" lvl="1" indent="-285750">
              <a:spcBef>
                <a:spcPts val="500"/>
              </a:spcBef>
            </a:pPr>
            <a:r>
              <a:rPr lang="en-US" sz="1400" dirty="0"/>
              <a:t>FY2021 is defined as from 02/01/2021 to 01/31/2022</a:t>
            </a:r>
          </a:p>
          <a:p>
            <a:pPr marL="0" lvl="1" indent="0">
              <a:spcBef>
                <a:spcPts val="500"/>
              </a:spcBef>
              <a:buNone/>
            </a:pPr>
            <a:endParaRPr lang="en-US" sz="1400" dirty="0"/>
          </a:p>
          <a:p>
            <a:pPr marL="285750" lvl="1" indent="-285750">
              <a:spcBef>
                <a:spcPts val="500"/>
              </a:spcBef>
            </a:pPr>
            <a:r>
              <a:rPr lang="en-US" sz="1400" dirty="0"/>
              <a:t>Home price and rent of each location will grow with respective historical </a:t>
            </a:r>
            <a:r>
              <a:rPr lang="en-US" sz="1400" b="1" dirty="0"/>
              <a:t>CAGR</a:t>
            </a:r>
          </a:p>
          <a:p>
            <a:pPr marL="285750" lvl="1" indent="-285750">
              <a:spcBef>
                <a:spcPts val="500"/>
              </a:spcBef>
            </a:pPr>
            <a:r>
              <a:rPr lang="en-US" sz="1400" dirty="0"/>
              <a:t>Rent will be </a:t>
            </a:r>
            <a:r>
              <a:rPr lang="en-US" sz="1400" b="1" dirty="0"/>
              <a:t>updated price </a:t>
            </a:r>
            <a:r>
              <a:rPr lang="en-US" sz="1400" dirty="0"/>
              <a:t>at the </a:t>
            </a:r>
            <a:r>
              <a:rPr lang="en-US" sz="1400" b="1" dirty="0"/>
              <a:t>beginning</a:t>
            </a:r>
            <a:r>
              <a:rPr lang="en-US" sz="1400" dirty="0"/>
              <a:t> of each year and </a:t>
            </a:r>
            <a:r>
              <a:rPr lang="en-US" sz="1400" b="1" dirty="0"/>
              <a:t>collected</a:t>
            </a:r>
            <a:r>
              <a:rPr lang="en-US" sz="1400" dirty="0"/>
              <a:t> in the </a:t>
            </a:r>
            <a:r>
              <a:rPr lang="en-US" sz="1400" b="1" dirty="0"/>
              <a:t>end</a:t>
            </a:r>
            <a:r>
              <a:rPr lang="en-US" sz="1400" dirty="0"/>
              <a:t> of each year</a:t>
            </a:r>
          </a:p>
          <a:p>
            <a:pPr marL="0" lvl="1" indent="0">
              <a:spcBef>
                <a:spcPts val="500"/>
              </a:spcBef>
              <a:buNone/>
            </a:pPr>
            <a:endParaRPr lang="en-US" sz="1400" dirty="0"/>
          </a:p>
          <a:p>
            <a:pPr marL="285750" lvl="1" indent="-285750">
              <a:spcBef>
                <a:spcPts val="500"/>
              </a:spcBef>
            </a:pPr>
            <a:r>
              <a:rPr lang="en-US" sz="1400" dirty="0"/>
              <a:t>There are homes with exact the typical price and rent to be invested in</a:t>
            </a:r>
          </a:p>
          <a:p>
            <a:pPr marL="285750" lvl="1" indent="-285750">
              <a:spcBef>
                <a:spcPts val="500"/>
              </a:spcBef>
            </a:pPr>
            <a:r>
              <a:rPr lang="en-US" sz="1400" dirty="0"/>
              <a:t>The rest of the </a:t>
            </a:r>
            <a:r>
              <a:rPr lang="en-US" altLang="zh-CN" sz="1400" dirty="0"/>
              <a:t>initial find will not be considered to generate any profit or loss</a:t>
            </a:r>
            <a:endParaRPr lang="en-US" sz="1400" dirty="0"/>
          </a:p>
        </p:txBody>
      </p:sp>
      <p:sp>
        <p:nvSpPr>
          <p:cNvPr id="36" name="TextBox 35">
            <a:extLst>
              <a:ext uri="{FF2B5EF4-FFF2-40B4-BE49-F238E27FC236}">
                <a16:creationId xmlns:a16="http://schemas.microsoft.com/office/drawing/2014/main" id="{C4E18708-EA4F-4E88-B160-54F4907F0F9B}"/>
              </a:ext>
            </a:extLst>
          </p:cNvPr>
          <p:cNvSpPr txBox="1"/>
          <p:nvPr/>
        </p:nvSpPr>
        <p:spPr>
          <a:xfrm>
            <a:off x="9244462" y="3168569"/>
            <a:ext cx="2195026" cy="307777"/>
          </a:xfrm>
          <a:prstGeom prst="rect">
            <a:avLst/>
          </a:prstGeom>
          <a:noFill/>
        </p:spPr>
        <p:txBody>
          <a:bodyPr wrap="square">
            <a:spAutoFit/>
          </a:bodyPr>
          <a:lstStyle/>
          <a:p>
            <a:pPr algn="ctr">
              <a:spcBef>
                <a:spcPts val="1100"/>
              </a:spcBef>
              <a:buClr>
                <a:srgbClr val="7F7F7F"/>
              </a:buClr>
              <a:buSzPts val="2000"/>
            </a:pPr>
            <a:r>
              <a:rPr lang="en-US" b="1" i="1" dirty="0">
                <a:solidFill>
                  <a:schemeClr val="accent2"/>
                </a:solidFill>
                <a:latin typeface="Salesforce Sans"/>
                <a:sym typeface="Montserrat ExtraBold"/>
              </a:rPr>
              <a:t>Price</a:t>
            </a:r>
          </a:p>
        </p:txBody>
      </p:sp>
      <p:sp>
        <p:nvSpPr>
          <p:cNvPr id="37" name="Google Shape;927;p128">
            <a:extLst>
              <a:ext uri="{FF2B5EF4-FFF2-40B4-BE49-F238E27FC236}">
                <a16:creationId xmlns:a16="http://schemas.microsoft.com/office/drawing/2014/main" id="{E6B28CEA-CF1B-4144-9BA1-7E961D015E79}"/>
              </a:ext>
            </a:extLst>
          </p:cNvPr>
          <p:cNvSpPr txBox="1">
            <a:spLocks/>
          </p:cNvSpPr>
          <p:nvPr/>
        </p:nvSpPr>
        <p:spPr>
          <a:xfrm>
            <a:off x="595702" y="1561940"/>
            <a:ext cx="1479684" cy="549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b="1" dirty="0">
                <a:solidFill>
                  <a:schemeClr val="accent2">
                    <a:lumMod val="50000"/>
                  </a:schemeClr>
                </a:solidFill>
              </a:rPr>
              <a:t>Process</a:t>
            </a:r>
          </a:p>
        </p:txBody>
      </p:sp>
      <p:sp>
        <p:nvSpPr>
          <p:cNvPr id="38" name="Google Shape;927;p128">
            <a:extLst>
              <a:ext uri="{FF2B5EF4-FFF2-40B4-BE49-F238E27FC236}">
                <a16:creationId xmlns:a16="http://schemas.microsoft.com/office/drawing/2014/main" id="{60D5D94A-B8B2-45E3-98D5-732422962E18}"/>
              </a:ext>
            </a:extLst>
          </p:cNvPr>
          <p:cNvSpPr txBox="1">
            <a:spLocks/>
          </p:cNvSpPr>
          <p:nvPr/>
        </p:nvSpPr>
        <p:spPr>
          <a:xfrm>
            <a:off x="9041660" y="1561940"/>
            <a:ext cx="1479684" cy="549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b="1" dirty="0">
                <a:solidFill>
                  <a:schemeClr val="accent2">
                    <a:lumMod val="50000"/>
                  </a:schemeClr>
                </a:solidFill>
              </a:rPr>
              <a:t>Assumptions</a:t>
            </a:r>
          </a:p>
        </p:txBody>
      </p:sp>
      <p:cxnSp>
        <p:nvCxnSpPr>
          <p:cNvPr id="39" name="Straight Connector 38">
            <a:extLst>
              <a:ext uri="{FF2B5EF4-FFF2-40B4-BE49-F238E27FC236}">
                <a16:creationId xmlns:a16="http://schemas.microsoft.com/office/drawing/2014/main" id="{66C7AC98-D948-44AE-A899-510FCCC7B41E}"/>
              </a:ext>
            </a:extLst>
          </p:cNvPr>
          <p:cNvCxnSpPr>
            <a:cxnSpLocks/>
          </p:cNvCxnSpPr>
          <p:nvPr/>
        </p:nvCxnSpPr>
        <p:spPr>
          <a:xfrm>
            <a:off x="571504" y="4954045"/>
            <a:ext cx="813235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ACA3CA8-2057-4FE8-A167-CF9E076C7B2D}"/>
              </a:ext>
            </a:extLst>
          </p:cNvPr>
          <p:cNvCxnSpPr>
            <a:cxnSpLocks/>
          </p:cNvCxnSpPr>
          <p:nvPr/>
        </p:nvCxnSpPr>
        <p:spPr>
          <a:xfrm>
            <a:off x="8703861" y="1938338"/>
            <a:ext cx="0" cy="47625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5DD001E3-9C6F-41AA-A546-38F1A2306A99}"/>
              </a:ext>
            </a:extLst>
          </p:cNvPr>
          <p:cNvSpPr/>
          <p:nvPr/>
        </p:nvSpPr>
        <p:spPr>
          <a:xfrm>
            <a:off x="696096" y="5263859"/>
            <a:ext cx="7527547" cy="122599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ogle Shape;927;p128">
            <a:extLst>
              <a:ext uri="{FF2B5EF4-FFF2-40B4-BE49-F238E27FC236}">
                <a16:creationId xmlns:a16="http://schemas.microsoft.com/office/drawing/2014/main" id="{E93901B4-B22A-4F18-B65D-C194A8AB0CE9}"/>
              </a:ext>
            </a:extLst>
          </p:cNvPr>
          <p:cNvSpPr txBox="1">
            <a:spLocks/>
          </p:cNvSpPr>
          <p:nvPr/>
        </p:nvSpPr>
        <p:spPr>
          <a:xfrm>
            <a:off x="603689" y="4855592"/>
            <a:ext cx="770087" cy="549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b="1" dirty="0">
                <a:solidFill>
                  <a:schemeClr val="accent2">
                    <a:lumMod val="50000"/>
                  </a:schemeClr>
                </a:solidFill>
              </a:rPr>
              <a:t>Data</a:t>
            </a:r>
          </a:p>
        </p:txBody>
      </p:sp>
      <p:sp>
        <p:nvSpPr>
          <p:cNvPr id="47" name="Google Shape;927;p128">
            <a:extLst>
              <a:ext uri="{FF2B5EF4-FFF2-40B4-BE49-F238E27FC236}">
                <a16:creationId xmlns:a16="http://schemas.microsoft.com/office/drawing/2014/main" id="{ACB418D1-A2F6-4348-9749-C06E336BD30A}"/>
              </a:ext>
            </a:extLst>
          </p:cNvPr>
          <p:cNvSpPr txBox="1">
            <a:spLocks/>
          </p:cNvSpPr>
          <p:nvPr/>
        </p:nvSpPr>
        <p:spPr>
          <a:xfrm>
            <a:off x="1001314" y="5334635"/>
            <a:ext cx="7077369" cy="6408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285750" lvl="1" indent="-285750">
              <a:spcBef>
                <a:spcPts val="500"/>
              </a:spcBef>
            </a:pPr>
            <a:r>
              <a:rPr lang="en-US" sz="1400" dirty="0"/>
              <a:t>8,925 rows of typical home price and monthly rent in the end of each month from 01/31/2014 to 01/31/2021 of 105 </a:t>
            </a:r>
            <a:r>
              <a:rPr lang="zh-CN" altLang="en-US" sz="1400" dirty="0"/>
              <a:t>*</a:t>
            </a:r>
            <a:r>
              <a:rPr lang="en-US" sz="1400" dirty="0"/>
              <a:t>MSAs </a:t>
            </a:r>
            <a:r>
              <a:rPr lang="en-US" altLang="zh-CN" sz="1400" dirty="0"/>
              <a:t>across 40 states </a:t>
            </a:r>
            <a:r>
              <a:rPr lang="en-US" sz="1400" dirty="0"/>
              <a:t>in the U.S. </a:t>
            </a:r>
          </a:p>
          <a:p>
            <a:pPr marL="285750" lvl="1" indent="-285750">
              <a:spcBef>
                <a:spcPts val="500"/>
              </a:spcBef>
            </a:pPr>
            <a:r>
              <a:rPr lang="en-US" sz="1400" dirty="0"/>
              <a:t>The average latest price is $310,551 with past 7 years’ CAGR as 5.57%; the average latest monthly rent is $1519 with CAGR 3.89% </a:t>
            </a:r>
          </a:p>
        </p:txBody>
      </p:sp>
      <p:sp>
        <p:nvSpPr>
          <p:cNvPr id="48" name="Google Shape;964;p132">
            <a:extLst>
              <a:ext uri="{FF2B5EF4-FFF2-40B4-BE49-F238E27FC236}">
                <a16:creationId xmlns:a16="http://schemas.microsoft.com/office/drawing/2014/main" id="{7129867B-DAE8-42BF-868C-F8F677F34CF7}"/>
              </a:ext>
            </a:extLst>
          </p:cNvPr>
          <p:cNvSpPr txBox="1">
            <a:spLocks/>
          </p:cNvSpPr>
          <p:nvPr/>
        </p:nvSpPr>
        <p:spPr>
          <a:xfrm>
            <a:off x="810444" y="6690318"/>
            <a:ext cx="6843709" cy="4571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00" b="0" i="0" u="none" strike="noStrike" cap="none">
                <a:solidFill>
                  <a:srgbClr val="6A625B"/>
                </a:solidFill>
                <a:latin typeface="Salesforce Sans"/>
                <a:ea typeface="Salesforce Sans"/>
                <a:cs typeface="Salesforce Sans"/>
                <a:sym typeface="Salesforce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9pPr>
          </a:lstStyle>
          <a:p>
            <a:r>
              <a:rPr lang="zh-CN" altLang="en-US" dirty="0"/>
              <a:t>*</a:t>
            </a:r>
            <a:r>
              <a:rPr lang="en-US" dirty="0"/>
              <a:t>Metropolitan statistical areas (MSA) are delineated as having at least one urbanized area with a minimum population of 50,000.</a:t>
            </a:r>
          </a:p>
        </p:txBody>
      </p:sp>
      <p:sp>
        <p:nvSpPr>
          <p:cNvPr id="33" name="TextBox 32">
            <a:extLst>
              <a:ext uri="{FF2B5EF4-FFF2-40B4-BE49-F238E27FC236}">
                <a16:creationId xmlns:a16="http://schemas.microsoft.com/office/drawing/2014/main" id="{46C53662-599A-436D-83AF-ED40E8B7F060}"/>
              </a:ext>
            </a:extLst>
          </p:cNvPr>
          <p:cNvSpPr txBox="1"/>
          <p:nvPr/>
        </p:nvSpPr>
        <p:spPr>
          <a:xfrm>
            <a:off x="9244462" y="4992356"/>
            <a:ext cx="2195026" cy="307777"/>
          </a:xfrm>
          <a:prstGeom prst="rect">
            <a:avLst/>
          </a:prstGeom>
          <a:noFill/>
        </p:spPr>
        <p:txBody>
          <a:bodyPr wrap="square">
            <a:spAutoFit/>
          </a:bodyPr>
          <a:lstStyle/>
          <a:p>
            <a:pPr algn="ctr">
              <a:spcBef>
                <a:spcPts val="1100"/>
              </a:spcBef>
              <a:buClr>
                <a:srgbClr val="7F7F7F"/>
              </a:buClr>
              <a:buSzPts val="2000"/>
            </a:pPr>
            <a:r>
              <a:rPr lang="en-US" b="1" i="1" dirty="0">
                <a:solidFill>
                  <a:schemeClr val="accent2"/>
                </a:solidFill>
                <a:latin typeface="Salesforce Sans"/>
                <a:sym typeface="Montserrat ExtraBold"/>
              </a:rPr>
              <a:t>Investment</a:t>
            </a:r>
          </a:p>
        </p:txBody>
      </p:sp>
    </p:spTree>
    <p:extLst>
      <p:ext uri="{BB962C8B-B14F-4D97-AF65-F5344CB8AC3E}">
        <p14:creationId xmlns:p14="http://schemas.microsoft.com/office/powerpoint/2010/main" val="2182630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4" name="Google Shape;964;p132"/>
          <p:cNvSpPr txBox="1">
            <a:spLocks noGrp="1"/>
          </p:cNvSpPr>
          <p:nvPr>
            <p:ph type="ftr" idx="4294967295"/>
          </p:nvPr>
        </p:nvSpPr>
        <p:spPr>
          <a:xfrm>
            <a:off x="571503" y="6549530"/>
            <a:ext cx="6029321" cy="122329"/>
          </a:xfrm>
          <a:prstGeom prst="rect">
            <a:avLst/>
          </a:prstGeom>
          <a:noFill/>
          <a:ln>
            <a:noFill/>
          </a:ln>
        </p:spPr>
        <p:txBody>
          <a:bodyPr spcFirstLastPara="1" wrap="square" lIns="0" tIns="0" rIns="0" bIns="0" anchor="b" anchorCtr="0">
            <a:noAutofit/>
          </a:bodyPr>
          <a:lstStyle/>
          <a:p>
            <a:r>
              <a:rPr lang="en-US" dirty="0"/>
              <a:t>*The rent, sell income and commission (rent paid to the analyst in the end of the first year) are not discounted </a:t>
            </a:r>
          </a:p>
        </p:txBody>
      </p:sp>
      <p:pic>
        <p:nvPicPr>
          <p:cNvPr id="965" name="Google Shape;965;p132"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
        <p:nvSpPr>
          <p:cNvPr id="18" name="Google Shape;895;p124">
            <a:extLst>
              <a:ext uri="{FF2B5EF4-FFF2-40B4-BE49-F238E27FC236}">
                <a16:creationId xmlns:a16="http://schemas.microsoft.com/office/drawing/2014/main" id="{1C61A9D2-5673-455F-880F-08C84AB1BD88}"/>
              </a:ext>
            </a:extLst>
          </p:cNvPr>
          <p:cNvSpPr txBox="1">
            <a:spLocks noGrp="1"/>
          </p:cNvSpPr>
          <p:nvPr>
            <p:ph type="title"/>
          </p:nvPr>
        </p:nvSpPr>
        <p:spPr>
          <a:xfrm>
            <a:off x="571500" y="63504"/>
            <a:ext cx="11046000" cy="990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dirty="0"/>
              <a:t>Optimal Solution</a:t>
            </a:r>
            <a:endParaRPr dirty="0"/>
          </a:p>
        </p:txBody>
      </p:sp>
      <p:graphicFrame>
        <p:nvGraphicFramePr>
          <p:cNvPr id="20" name="Table 3">
            <a:extLst>
              <a:ext uri="{FF2B5EF4-FFF2-40B4-BE49-F238E27FC236}">
                <a16:creationId xmlns:a16="http://schemas.microsoft.com/office/drawing/2014/main" id="{2E120079-839F-45B3-9CCA-5AD2093413F6}"/>
              </a:ext>
            </a:extLst>
          </p:cNvPr>
          <p:cNvGraphicFramePr>
            <a:graphicFrameLocks noGrp="1"/>
          </p:cNvGraphicFramePr>
          <p:nvPr>
            <p:extLst>
              <p:ext uri="{D42A27DB-BD31-4B8C-83A1-F6EECF244321}">
                <p14:modId xmlns:p14="http://schemas.microsoft.com/office/powerpoint/2010/main" val="2080698099"/>
              </p:ext>
            </p:extLst>
          </p:nvPr>
        </p:nvGraphicFramePr>
        <p:xfrm>
          <a:off x="638182" y="1861411"/>
          <a:ext cx="10558461" cy="2951515"/>
        </p:xfrm>
        <a:graphic>
          <a:graphicData uri="http://schemas.openxmlformats.org/drawingml/2006/table">
            <a:tbl>
              <a:tblPr firstRow="1" bandRow="1">
                <a:tableStyleId>{5C22544A-7EE6-4342-B048-85BDC9FD1C3A}</a:tableStyleId>
              </a:tblPr>
              <a:tblGrid>
                <a:gridCol w="800659">
                  <a:extLst>
                    <a:ext uri="{9D8B030D-6E8A-4147-A177-3AD203B41FA5}">
                      <a16:colId xmlns:a16="http://schemas.microsoft.com/office/drawing/2014/main" val="846006039"/>
                    </a:ext>
                  </a:extLst>
                </a:gridCol>
                <a:gridCol w="1300518">
                  <a:extLst>
                    <a:ext uri="{9D8B030D-6E8A-4147-A177-3AD203B41FA5}">
                      <a16:colId xmlns:a16="http://schemas.microsoft.com/office/drawing/2014/main" val="3163749939"/>
                    </a:ext>
                  </a:extLst>
                </a:gridCol>
                <a:gridCol w="1092612">
                  <a:extLst>
                    <a:ext uri="{9D8B030D-6E8A-4147-A177-3AD203B41FA5}">
                      <a16:colId xmlns:a16="http://schemas.microsoft.com/office/drawing/2014/main" val="2485500493"/>
                    </a:ext>
                  </a:extLst>
                </a:gridCol>
                <a:gridCol w="1141655">
                  <a:extLst>
                    <a:ext uri="{9D8B030D-6E8A-4147-A177-3AD203B41FA5}">
                      <a16:colId xmlns:a16="http://schemas.microsoft.com/office/drawing/2014/main" val="4101453762"/>
                    </a:ext>
                  </a:extLst>
                </a:gridCol>
                <a:gridCol w="1336455">
                  <a:extLst>
                    <a:ext uri="{9D8B030D-6E8A-4147-A177-3AD203B41FA5}">
                      <a16:colId xmlns:a16="http://schemas.microsoft.com/office/drawing/2014/main" val="3811132930"/>
                    </a:ext>
                  </a:extLst>
                </a:gridCol>
                <a:gridCol w="1341049">
                  <a:extLst>
                    <a:ext uri="{9D8B030D-6E8A-4147-A177-3AD203B41FA5}">
                      <a16:colId xmlns:a16="http://schemas.microsoft.com/office/drawing/2014/main" val="1580134287"/>
                    </a:ext>
                  </a:extLst>
                </a:gridCol>
                <a:gridCol w="1180307">
                  <a:extLst>
                    <a:ext uri="{9D8B030D-6E8A-4147-A177-3AD203B41FA5}">
                      <a16:colId xmlns:a16="http://schemas.microsoft.com/office/drawing/2014/main" val="340573277"/>
                    </a:ext>
                  </a:extLst>
                </a:gridCol>
                <a:gridCol w="1180307">
                  <a:extLst>
                    <a:ext uri="{9D8B030D-6E8A-4147-A177-3AD203B41FA5}">
                      <a16:colId xmlns:a16="http://schemas.microsoft.com/office/drawing/2014/main" val="3104849110"/>
                    </a:ext>
                  </a:extLst>
                </a:gridCol>
                <a:gridCol w="1184899">
                  <a:extLst>
                    <a:ext uri="{9D8B030D-6E8A-4147-A177-3AD203B41FA5}">
                      <a16:colId xmlns:a16="http://schemas.microsoft.com/office/drawing/2014/main" val="2689083157"/>
                    </a:ext>
                  </a:extLst>
                </a:gridCol>
              </a:tblGrid>
              <a:tr h="590303">
                <a:tc>
                  <a:txBody>
                    <a:bodyPr/>
                    <a:lstStyle/>
                    <a:p>
                      <a:pPr algn="ctr"/>
                      <a:r>
                        <a:rPr lang="en-US" sz="1200" dirty="0">
                          <a:latin typeface="Salesforce Sans"/>
                        </a:rPr>
                        <a:t>Option</a:t>
                      </a:r>
                    </a:p>
                  </a:txBody>
                  <a:tcPr anchor="ctr">
                    <a:solidFill>
                      <a:srgbClr val="009DDC"/>
                    </a:solidFill>
                  </a:tcPr>
                </a:tc>
                <a:tc>
                  <a:txBody>
                    <a:bodyPr/>
                    <a:lstStyle/>
                    <a:p>
                      <a:pPr algn="ctr"/>
                      <a:r>
                        <a:rPr lang="en-US" sz="1200" dirty="0">
                          <a:latin typeface="Salesforce Sans"/>
                        </a:rPr>
                        <a:t>Location</a:t>
                      </a:r>
                    </a:p>
                  </a:txBody>
                  <a:tcPr anchor="ctr">
                    <a:solidFill>
                      <a:srgbClr val="009DDC"/>
                    </a:solidFill>
                  </a:tcPr>
                </a:tc>
                <a:tc>
                  <a:txBody>
                    <a:bodyPr/>
                    <a:lstStyle/>
                    <a:p>
                      <a:pPr algn="ctr"/>
                      <a:r>
                        <a:rPr lang="en-US" sz="1200" dirty="0">
                          <a:latin typeface="Salesforce Sans"/>
                        </a:rPr>
                        <a:t>Price CAGR</a:t>
                      </a:r>
                    </a:p>
                    <a:p>
                      <a:pPr algn="ctr"/>
                      <a:r>
                        <a:rPr lang="en-US" sz="1000" b="0" dirty="0">
                          <a:latin typeface="Salesforce Sans"/>
                        </a:rPr>
                        <a:t>FY2014-FY2020</a:t>
                      </a:r>
                    </a:p>
                  </a:txBody>
                  <a:tcPr anchor="ctr">
                    <a:solidFill>
                      <a:srgbClr val="009DDC"/>
                    </a:solidFill>
                  </a:tcPr>
                </a:tc>
                <a:tc>
                  <a:txBody>
                    <a:bodyPr/>
                    <a:lstStyle/>
                    <a:p>
                      <a:pPr algn="ctr"/>
                      <a:r>
                        <a:rPr lang="en-US" sz="1200" dirty="0">
                          <a:latin typeface="Salesforce Sans"/>
                        </a:rPr>
                        <a:t>Rent CAGR</a:t>
                      </a:r>
                    </a:p>
                    <a:p>
                      <a:pPr algn="ctr"/>
                      <a:r>
                        <a:rPr lang="en-US" sz="1000" b="0" dirty="0">
                          <a:latin typeface="Salesforce Sans"/>
                        </a:rPr>
                        <a:t>FY2014-FY2020</a:t>
                      </a:r>
                    </a:p>
                  </a:txBody>
                  <a:tcPr anchor="ctr">
                    <a:solidFill>
                      <a:srgbClr val="009DDC"/>
                    </a:solidFill>
                  </a:tcPr>
                </a:tc>
                <a:tc>
                  <a:txBody>
                    <a:bodyPr/>
                    <a:lstStyle/>
                    <a:p>
                      <a:pPr algn="ctr"/>
                      <a:r>
                        <a:rPr lang="en-US" altLang="zh-CN" sz="1200" dirty="0">
                          <a:latin typeface="Salesforce Sans"/>
                        </a:rPr>
                        <a:t>Purchase Price</a:t>
                      </a:r>
                    </a:p>
                    <a:p>
                      <a:pPr algn="ctr"/>
                      <a:r>
                        <a:rPr lang="en-US" sz="1000" b="0" dirty="0">
                          <a:latin typeface="Salesforce Sans"/>
                        </a:rPr>
                        <a:t>FY 2021 start</a:t>
                      </a:r>
                    </a:p>
                  </a:txBody>
                  <a:tcPr anchor="ctr">
                    <a:solidFill>
                      <a:srgbClr val="009DDC"/>
                    </a:solidFill>
                  </a:tcPr>
                </a:tc>
                <a:tc>
                  <a:txBody>
                    <a:bodyPr/>
                    <a:lstStyle/>
                    <a:p>
                      <a:pPr algn="ctr"/>
                      <a:r>
                        <a:rPr lang="en-US" sz="1200" dirty="0">
                          <a:latin typeface="Salesforce Sans"/>
                        </a:rPr>
                        <a:t>*Monthly Rent</a:t>
                      </a:r>
                    </a:p>
                    <a:p>
                      <a:pPr algn="ctr"/>
                      <a:r>
                        <a:rPr lang="en-US" sz="1000" b="0" dirty="0">
                          <a:latin typeface="Salesforce Sans"/>
                        </a:rPr>
                        <a:t>FY2021/ FY2030</a:t>
                      </a:r>
                    </a:p>
                  </a:txBody>
                  <a:tcPr anchor="ctr">
                    <a:solidFill>
                      <a:srgbClr val="009DDC"/>
                    </a:solidFill>
                  </a:tcPr>
                </a:tc>
                <a:tc>
                  <a:txBody>
                    <a:bodyPr/>
                    <a:lstStyle/>
                    <a:p>
                      <a:pPr algn="ctr"/>
                      <a:r>
                        <a:rPr lang="en-US" sz="1200" dirty="0">
                          <a:latin typeface="Salesforce Sans"/>
                        </a:rPr>
                        <a:t>*Commission</a:t>
                      </a:r>
                    </a:p>
                    <a:p>
                      <a:pPr algn="ctr"/>
                      <a:r>
                        <a:rPr lang="en-US" sz="1000" b="0" dirty="0">
                          <a:latin typeface="Salesforce Sans"/>
                        </a:rPr>
                        <a:t>FY 2021 end</a:t>
                      </a:r>
                    </a:p>
                  </a:txBody>
                  <a:tcPr anchor="ctr">
                    <a:solidFill>
                      <a:srgbClr val="009DDC"/>
                    </a:solidFill>
                  </a:tcPr>
                </a:tc>
                <a:tc>
                  <a:txBody>
                    <a:bodyPr/>
                    <a:lstStyle/>
                    <a:p>
                      <a:pPr algn="ctr"/>
                      <a:r>
                        <a:rPr lang="en-US" sz="1200" dirty="0">
                          <a:latin typeface="Salesforce Sans"/>
                        </a:rPr>
                        <a:t>*Sell Price</a:t>
                      </a:r>
                    </a:p>
                    <a:p>
                      <a:pPr algn="ctr"/>
                      <a:r>
                        <a:rPr lang="en-US" sz="1000" b="0" dirty="0">
                          <a:latin typeface="Salesforce Sans"/>
                        </a:rPr>
                        <a:t>FY2030 end</a:t>
                      </a:r>
                    </a:p>
                  </a:txBody>
                  <a:tcPr anchor="ctr">
                    <a:solidFill>
                      <a:srgbClr val="009DDC"/>
                    </a:solidFill>
                  </a:tcPr>
                </a:tc>
                <a:tc>
                  <a:txBody>
                    <a:bodyPr/>
                    <a:lstStyle/>
                    <a:p>
                      <a:pPr algn="ctr"/>
                      <a:r>
                        <a:rPr lang="en-US" sz="1200" dirty="0">
                          <a:latin typeface="Salesforce Sans"/>
                        </a:rPr>
                        <a:t>NPV of Investment</a:t>
                      </a:r>
                    </a:p>
                  </a:txBody>
                  <a:tcPr anchor="ctr">
                    <a:solidFill>
                      <a:srgbClr val="009DDC"/>
                    </a:solidFill>
                  </a:tcPr>
                </a:tc>
                <a:extLst>
                  <a:ext uri="{0D108BD9-81ED-4DB2-BD59-A6C34878D82A}">
                    <a16:rowId xmlns:a16="http://schemas.microsoft.com/office/drawing/2014/main" val="675940015"/>
                  </a:ext>
                </a:extLst>
              </a:tr>
              <a:tr h="590303">
                <a:tc rowSpan="3">
                  <a:txBody>
                    <a:bodyPr/>
                    <a:lstStyle/>
                    <a:p>
                      <a:pPr algn="ctr"/>
                      <a:r>
                        <a:rPr lang="en-US" sz="1200" b="1" dirty="0">
                          <a:solidFill>
                            <a:schemeClr val="accent2">
                              <a:lumMod val="50000"/>
                            </a:schemeClr>
                          </a:solidFill>
                          <a:latin typeface="Salesforce Sans"/>
                        </a:rPr>
                        <a:t>Option 1</a:t>
                      </a: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2">
                              <a:lumMod val="50000"/>
                            </a:schemeClr>
                          </a:solidFill>
                          <a:latin typeface="Salesforce Sans"/>
                        </a:rPr>
                        <a:t>Melbourne, FL</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8.24%</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6.52%</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$250,641</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$1543/ $2725</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$18,516</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$553,347</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$393,955</a:t>
                      </a:r>
                    </a:p>
                  </a:txBody>
                  <a:tcPr anchor="ctr">
                    <a:solidFill>
                      <a:schemeClr val="bg1">
                        <a:lumMod val="85000"/>
                      </a:schemeClr>
                    </a:solidFill>
                  </a:tcPr>
                </a:tc>
                <a:extLst>
                  <a:ext uri="{0D108BD9-81ED-4DB2-BD59-A6C34878D82A}">
                    <a16:rowId xmlns:a16="http://schemas.microsoft.com/office/drawing/2014/main" val="2800332031"/>
                  </a:ext>
                </a:extLst>
              </a:tr>
              <a:tr h="590303">
                <a:tc vMerge="1">
                  <a:txBody>
                    <a:bodyPr/>
                    <a:lstStyle/>
                    <a:p>
                      <a:endParaRPr lang="en-US" sz="12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2">
                              <a:lumMod val="50000"/>
                            </a:schemeClr>
                          </a:solidFill>
                          <a:latin typeface="Salesforce Sans"/>
                        </a:rPr>
                        <a:t>Grand Rapid, MI</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7.94%</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5.93%</a:t>
                      </a: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accent2">
                              <a:lumMod val="50000"/>
                            </a:schemeClr>
                          </a:solidFill>
                          <a:latin typeface="Salesforce Sans"/>
                        </a:rPr>
                        <a:t>$247,504</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$1296/ $2177</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$15,552</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$531,477</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$325,748</a:t>
                      </a:r>
                    </a:p>
                  </a:txBody>
                  <a:tcPr anchor="ctr">
                    <a:solidFill>
                      <a:schemeClr val="bg1">
                        <a:lumMod val="85000"/>
                      </a:schemeClr>
                    </a:solidFill>
                  </a:tcPr>
                </a:tc>
                <a:extLst>
                  <a:ext uri="{0D108BD9-81ED-4DB2-BD59-A6C34878D82A}">
                    <a16:rowId xmlns:a16="http://schemas.microsoft.com/office/drawing/2014/main" val="2782257482"/>
                  </a:ext>
                </a:extLst>
              </a:tr>
              <a:tr h="590303">
                <a:tc vMerge="1">
                  <a:txBody>
                    <a:bodyPr/>
                    <a:lstStyle/>
                    <a:p>
                      <a:endParaRPr lang="en-US" sz="1200" dirty="0"/>
                    </a:p>
                  </a:txBody>
                  <a:tcPr>
                    <a:solidFill>
                      <a:schemeClr val="bg1">
                        <a:lumMod val="85000"/>
                      </a:schemeClr>
                    </a:solidFill>
                  </a:tcPr>
                </a:tc>
                <a:tc>
                  <a:txBody>
                    <a:bodyPr/>
                    <a:lstStyle/>
                    <a:p>
                      <a:pPr algn="ctr"/>
                      <a:r>
                        <a:rPr lang="en-US" sz="1200" b="1" dirty="0">
                          <a:solidFill>
                            <a:schemeClr val="accent2">
                              <a:lumMod val="50000"/>
                            </a:schemeClr>
                          </a:solidFill>
                          <a:latin typeface="Salesforce Sans"/>
                        </a:rPr>
                        <a:t>Total</a:t>
                      </a:r>
                    </a:p>
                  </a:txBody>
                  <a:tcPr anchor="ctr">
                    <a:solidFill>
                      <a:schemeClr val="bg1">
                        <a:lumMod val="85000"/>
                      </a:schemeClr>
                    </a:solidFill>
                  </a:tcPr>
                </a:tc>
                <a:tc>
                  <a:txBody>
                    <a:bodyPr/>
                    <a:lstStyle/>
                    <a:p>
                      <a:pPr algn="ctr"/>
                      <a:r>
                        <a:rPr lang="en-US" sz="1200" b="1" dirty="0">
                          <a:solidFill>
                            <a:schemeClr val="accent2">
                              <a:lumMod val="50000"/>
                            </a:schemeClr>
                          </a:solidFill>
                          <a:latin typeface="Salesforce Sans"/>
                        </a:rPr>
                        <a:t>8.09%</a:t>
                      </a:r>
                    </a:p>
                  </a:txBody>
                  <a:tcPr anchor="ctr">
                    <a:solidFill>
                      <a:schemeClr val="bg1">
                        <a:lumMod val="85000"/>
                      </a:schemeClr>
                    </a:solidFill>
                  </a:tcPr>
                </a:tc>
                <a:tc>
                  <a:txBody>
                    <a:bodyPr/>
                    <a:lstStyle/>
                    <a:p>
                      <a:pPr algn="ctr"/>
                      <a:r>
                        <a:rPr lang="en-US" sz="1200" b="1" dirty="0">
                          <a:solidFill>
                            <a:schemeClr val="accent2">
                              <a:lumMod val="50000"/>
                            </a:schemeClr>
                          </a:solidFill>
                          <a:latin typeface="Salesforce Sans"/>
                        </a:rPr>
                        <a:t>6.25%</a:t>
                      </a:r>
                    </a:p>
                  </a:txBody>
                  <a:tcPr anchor="ctr">
                    <a:solidFill>
                      <a:schemeClr val="bg1">
                        <a:lumMod val="85000"/>
                      </a:schemeClr>
                    </a:solidFill>
                  </a:tcPr>
                </a:tc>
                <a:tc>
                  <a:txBody>
                    <a:bodyPr/>
                    <a:lstStyle/>
                    <a:p>
                      <a:pPr algn="ctr"/>
                      <a:r>
                        <a:rPr lang="en-US" sz="1200" b="1" dirty="0">
                          <a:solidFill>
                            <a:srgbClr val="FF0000"/>
                          </a:solidFill>
                          <a:latin typeface="Salesforce Sans"/>
                        </a:rPr>
                        <a:t>$498,145</a:t>
                      </a:r>
                    </a:p>
                  </a:txBody>
                  <a:tcPr anchor="ctr">
                    <a:solidFill>
                      <a:schemeClr val="bg1">
                        <a:lumMod val="85000"/>
                      </a:schemeClr>
                    </a:solidFill>
                  </a:tcPr>
                </a:tc>
                <a:tc>
                  <a:txBody>
                    <a:bodyPr/>
                    <a:lstStyle/>
                    <a:p>
                      <a:pPr algn="ctr"/>
                      <a:r>
                        <a:rPr lang="en-US" sz="1200" b="1" dirty="0">
                          <a:solidFill>
                            <a:srgbClr val="00B050"/>
                          </a:solidFill>
                          <a:latin typeface="Salesforce Sans"/>
                        </a:rPr>
                        <a:t>$2839/ $4902</a:t>
                      </a:r>
                    </a:p>
                  </a:txBody>
                  <a:tcPr anchor="ctr">
                    <a:solidFill>
                      <a:schemeClr val="bg1">
                        <a:lumMod val="85000"/>
                      </a:schemeClr>
                    </a:solidFill>
                  </a:tcPr>
                </a:tc>
                <a:tc>
                  <a:txBody>
                    <a:bodyPr/>
                    <a:lstStyle/>
                    <a:p>
                      <a:pPr algn="ctr"/>
                      <a:r>
                        <a:rPr lang="en-US" sz="1200" b="1" dirty="0">
                          <a:solidFill>
                            <a:srgbClr val="FF0000"/>
                          </a:solidFill>
                          <a:latin typeface="Salesforce Sans"/>
                        </a:rPr>
                        <a:t>$15,552</a:t>
                      </a:r>
                    </a:p>
                  </a:txBody>
                  <a:tcPr anchor="ctr">
                    <a:solidFill>
                      <a:schemeClr val="bg1">
                        <a:lumMod val="85000"/>
                      </a:schemeClr>
                    </a:solidFill>
                  </a:tcPr>
                </a:tc>
                <a:tc>
                  <a:txBody>
                    <a:bodyPr/>
                    <a:lstStyle/>
                    <a:p>
                      <a:pPr algn="ctr"/>
                      <a:r>
                        <a:rPr lang="en-US" sz="1200" b="1" dirty="0">
                          <a:solidFill>
                            <a:srgbClr val="00B050"/>
                          </a:solidFill>
                          <a:latin typeface="Salesforce Sans"/>
                        </a:rPr>
                        <a:t>$1,084,824</a:t>
                      </a:r>
                    </a:p>
                  </a:txBody>
                  <a:tcPr anchor="ctr">
                    <a:solidFill>
                      <a:schemeClr val="bg1">
                        <a:lumMod val="85000"/>
                      </a:schemeClr>
                    </a:solidFill>
                  </a:tcPr>
                </a:tc>
                <a:tc>
                  <a:txBody>
                    <a:bodyPr/>
                    <a:lstStyle/>
                    <a:p>
                      <a:pPr algn="ctr"/>
                      <a:r>
                        <a:rPr lang="en-US" sz="1200" b="1" dirty="0">
                          <a:solidFill>
                            <a:srgbClr val="00B050"/>
                          </a:solidFill>
                          <a:latin typeface="Salesforce Sans"/>
                        </a:rPr>
                        <a:t>$719,703</a:t>
                      </a:r>
                    </a:p>
                  </a:txBody>
                  <a:tcPr anchor="ctr">
                    <a:solidFill>
                      <a:schemeClr val="bg1">
                        <a:lumMod val="85000"/>
                      </a:schemeClr>
                    </a:solidFill>
                  </a:tcPr>
                </a:tc>
                <a:extLst>
                  <a:ext uri="{0D108BD9-81ED-4DB2-BD59-A6C34878D82A}">
                    <a16:rowId xmlns:a16="http://schemas.microsoft.com/office/drawing/2014/main" val="3497743837"/>
                  </a:ext>
                </a:extLst>
              </a:tr>
              <a:tr h="590303">
                <a:tc>
                  <a:txBody>
                    <a:bodyPr/>
                    <a:lstStyle/>
                    <a:p>
                      <a:pPr algn="ctr"/>
                      <a:r>
                        <a:rPr lang="en-US" sz="1200" b="1" dirty="0">
                          <a:solidFill>
                            <a:schemeClr val="accent2">
                              <a:lumMod val="50000"/>
                            </a:schemeClr>
                          </a:solidFill>
                          <a:latin typeface="Salesforce Sans"/>
                        </a:rPr>
                        <a:t>Option 2</a:t>
                      </a:r>
                    </a:p>
                  </a:txBody>
                  <a:tcPr anchor="ctr">
                    <a:solidFill>
                      <a:schemeClr val="tx2">
                        <a:lumMod val="20000"/>
                        <a:lumOff val="80000"/>
                      </a:schemeClr>
                    </a:solidFill>
                  </a:tcPr>
                </a:tc>
                <a:tc>
                  <a:txBody>
                    <a:bodyPr/>
                    <a:lstStyle/>
                    <a:p>
                      <a:pPr algn="ctr"/>
                      <a:r>
                        <a:rPr lang="en-US" sz="1200" b="1" dirty="0">
                          <a:solidFill>
                            <a:schemeClr val="accent2">
                              <a:lumMod val="50000"/>
                            </a:schemeClr>
                          </a:solidFill>
                          <a:latin typeface="Salesforce Sans"/>
                        </a:rPr>
                        <a:t>Boise City, ID</a:t>
                      </a:r>
                    </a:p>
                  </a:txBody>
                  <a:tcPr anchor="ctr">
                    <a:solidFill>
                      <a:schemeClr val="tx2">
                        <a:lumMod val="20000"/>
                        <a:lumOff val="80000"/>
                      </a:schemeClr>
                    </a:solidFill>
                  </a:tcPr>
                </a:tc>
                <a:tc>
                  <a:txBody>
                    <a:bodyPr/>
                    <a:lstStyle/>
                    <a:p>
                      <a:pPr algn="ctr"/>
                      <a:r>
                        <a:rPr lang="en-US" sz="1200" dirty="0">
                          <a:solidFill>
                            <a:schemeClr val="accent2">
                              <a:lumMod val="50000"/>
                            </a:schemeClr>
                          </a:solidFill>
                          <a:latin typeface="Salesforce Sans"/>
                        </a:rPr>
                        <a:t>10.59%</a:t>
                      </a:r>
                    </a:p>
                  </a:txBody>
                  <a:tcPr anchor="ctr">
                    <a:solidFill>
                      <a:schemeClr val="tx2">
                        <a:lumMod val="20000"/>
                        <a:lumOff val="80000"/>
                      </a:schemeClr>
                    </a:solidFill>
                  </a:tcPr>
                </a:tc>
                <a:tc>
                  <a:txBody>
                    <a:bodyPr/>
                    <a:lstStyle/>
                    <a:p>
                      <a:pPr algn="ctr"/>
                      <a:r>
                        <a:rPr lang="en-US" sz="1200" dirty="0">
                          <a:solidFill>
                            <a:schemeClr val="accent2">
                              <a:lumMod val="50000"/>
                            </a:schemeClr>
                          </a:solidFill>
                          <a:latin typeface="Salesforce Sans"/>
                        </a:rPr>
                        <a:t>6.78%</a:t>
                      </a:r>
                    </a:p>
                  </a:txBody>
                  <a:tcPr anchor="ctr">
                    <a:solidFill>
                      <a:schemeClr val="tx2">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rgbClr val="FF0000"/>
                          </a:solidFill>
                          <a:latin typeface="Salesforce Sans"/>
                          <a:ea typeface="+mn-ea"/>
                          <a:cs typeface="+mn-cs"/>
                          <a:sym typeface="Arial"/>
                        </a:rPr>
                        <a:t>$395,486</a:t>
                      </a:r>
                    </a:p>
                  </a:txBody>
                  <a:tcPr anchor="ctr">
                    <a:solidFill>
                      <a:schemeClr val="tx2">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rgbClr val="00B050"/>
                          </a:solidFill>
                          <a:latin typeface="Salesforce Sans"/>
                          <a:ea typeface="+mn-ea"/>
                          <a:cs typeface="+mn-cs"/>
                          <a:sym typeface="Arial"/>
                        </a:rPr>
                        <a:t>$1412/ $1355</a:t>
                      </a:r>
                    </a:p>
                  </a:txBody>
                  <a:tcPr anchor="ctr">
                    <a:solidFill>
                      <a:schemeClr val="tx2">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rgbClr val="FF0000"/>
                          </a:solidFill>
                          <a:latin typeface="Salesforce Sans"/>
                          <a:ea typeface="+mn-ea"/>
                          <a:cs typeface="+mn-cs"/>
                          <a:sym typeface="Arial"/>
                        </a:rPr>
                        <a:t>$16,944</a:t>
                      </a:r>
                    </a:p>
                  </a:txBody>
                  <a:tcPr anchor="ctr">
                    <a:solidFill>
                      <a:schemeClr val="tx2">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rgbClr val="00B050"/>
                          </a:solidFill>
                          <a:latin typeface="Salesforce Sans"/>
                          <a:ea typeface="+mn-ea"/>
                          <a:cs typeface="+mn-cs"/>
                          <a:sym typeface="Arial"/>
                        </a:rPr>
                        <a:t>$1,081,733</a:t>
                      </a:r>
                    </a:p>
                  </a:txBody>
                  <a:tcPr anchor="ctr">
                    <a:solidFill>
                      <a:schemeClr val="tx2">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rgbClr val="00B050"/>
                          </a:solidFill>
                          <a:latin typeface="Salesforce Sans"/>
                          <a:ea typeface="+mn-ea"/>
                          <a:cs typeface="+mn-cs"/>
                          <a:sym typeface="Arial"/>
                        </a:rPr>
                        <a:t>$626,587</a:t>
                      </a:r>
                    </a:p>
                  </a:txBody>
                  <a:tcPr anchor="ctr">
                    <a:solidFill>
                      <a:schemeClr val="tx2">
                        <a:lumMod val="20000"/>
                        <a:lumOff val="80000"/>
                      </a:schemeClr>
                    </a:solidFill>
                  </a:tcPr>
                </a:tc>
                <a:extLst>
                  <a:ext uri="{0D108BD9-81ED-4DB2-BD59-A6C34878D82A}">
                    <a16:rowId xmlns:a16="http://schemas.microsoft.com/office/drawing/2014/main" val="465727775"/>
                  </a:ext>
                </a:extLst>
              </a:tr>
            </a:tbl>
          </a:graphicData>
        </a:graphic>
      </p:graphicFrame>
      <p:sp>
        <p:nvSpPr>
          <p:cNvPr id="39" name="Google Shape;927;p128">
            <a:extLst>
              <a:ext uri="{FF2B5EF4-FFF2-40B4-BE49-F238E27FC236}">
                <a16:creationId xmlns:a16="http://schemas.microsoft.com/office/drawing/2014/main" id="{9310C912-42DF-413F-8EAA-C61F0D1A3DBE}"/>
              </a:ext>
            </a:extLst>
          </p:cNvPr>
          <p:cNvSpPr txBox="1">
            <a:spLocks/>
          </p:cNvSpPr>
          <p:nvPr/>
        </p:nvSpPr>
        <p:spPr>
          <a:xfrm>
            <a:off x="729467" y="4844110"/>
            <a:ext cx="10052833" cy="9167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b="1" dirty="0">
                <a:solidFill>
                  <a:schemeClr val="accent2">
                    <a:lumMod val="50000"/>
                  </a:schemeClr>
                </a:solidFill>
              </a:rPr>
              <a:t>Summary</a:t>
            </a:r>
          </a:p>
          <a:p>
            <a:pPr marL="285750" lvl="1" indent="-285750">
              <a:spcBef>
                <a:spcPts val="500"/>
              </a:spcBef>
            </a:pPr>
            <a:r>
              <a:rPr lang="en-US" sz="1400" dirty="0"/>
              <a:t>The optimal solution is to invest into a typical mid-level home in </a:t>
            </a:r>
            <a:r>
              <a:rPr lang="en-US" sz="1400" b="1" dirty="0"/>
              <a:t>Melbourne, FL</a:t>
            </a:r>
            <a:r>
              <a:rPr lang="en-US" sz="1400" dirty="0"/>
              <a:t>, and another in </a:t>
            </a:r>
            <a:r>
              <a:rPr lang="en-US" sz="1400" b="1" dirty="0"/>
              <a:t>Grand Rapid, MI</a:t>
            </a:r>
            <a:r>
              <a:rPr lang="en-US" sz="1400" dirty="0"/>
              <a:t>. The expected NPV of the investment is </a:t>
            </a:r>
            <a:r>
              <a:rPr lang="en-US" sz="1400" b="1" dirty="0"/>
              <a:t>$720k</a:t>
            </a:r>
            <a:r>
              <a:rPr lang="en-US" sz="1400" dirty="0"/>
              <a:t>, resulting in a </a:t>
            </a:r>
            <a:r>
              <a:rPr lang="en-US" sz="1400" b="1" dirty="0"/>
              <a:t>144% ROI</a:t>
            </a:r>
            <a:r>
              <a:rPr lang="en-US" sz="1400" dirty="0"/>
              <a:t>.</a:t>
            </a:r>
          </a:p>
          <a:p>
            <a:pPr marL="285750" lvl="1" indent="-285750">
              <a:spcBef>
                <a:spcPts val="500"/>
              </a:spcBef>
            </a:pPr>
            <a:r>
              <a:rPr lang="en-US" sz="1400" dirty="0"/>
              <a:t>A back-up plan ,with the advantage of convenience, is to invest in a typical mid-level home in Boise City, ID. NPV of this investment is $627k, resulting in a 125% ROI.</a:t>
            </a:r>
            <a:endParaRPr lang="en-US" dirty="0"/>
          </a:p>
        </p:txBody>
      </p:sp>
      <p:sp>
        <p:nvSpPr>
          <p:cNvPr id="41" name="Google Shape;928;p128">
            <a:extLst>
              <a:ext uri="{FF2B5EF4-FFF2-40B4-BE49-F238E27FC236}">
                <a16:creationId xmlns:a16="http://schemas.microsoft.com/office/drawing/2014/main" id="{7DE1DC92-23B1-41B3-B36F-057E8494E21C}"/>
              </a:ext>
            </a:extLst>
          </p:cNvPr>
          <p:cNvSpPr txBox="1">
            <a:spLocks/>
          </p:cNvSpPr>
          <p:nvPr/>
        </p:nvSpPr>
        <p:spPr>
          <a:xfrm>
            <a:off x="571504" y="1097179"/>
            <a:ext cx="10625139" cy="338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7F7F7F"/>
              </a:buClr>
              <a:buSzPts val="2200"/>
              <a:buFont typeface="Arial"/>
              <a:buNone/>
              <a:defRPr sz="2200" b="0" i="0" u="none" strike="noStrike" cap="none">
                <a:solidFill>
                  <a:schemeClr val="dk1"/>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42900" algn="l" rtl="0">
              <a:lnSpc>
                <a:spcPct val="100000"/>
              </a:lnSpc>
              <a:spcBef>
                <a:spcPts val="600"/>
              </a:spcBef>
              <a:spcAft>
                <a:spcPts val="0"/>
              </a:spcAft>
              <a:buClr>
                <a:schemeClr val="lt2"/>
              </a:buClr>
              <a:buSzPts val="18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42900" algn="l" rtl="0">
              <a:lnSpc>
                <a:spcPct val="100000"/>
              </a:lnSpc>
              <a:spcBef>
                <a:spcPts val="600"/>
              </a:spcBef>
              <a:spcAft>
                <a:spcPts val="0"/>
              </a:spcAft>
              <a:buClr>
                <a:schemeClr val="lt2"/>
              </a:buClr>
              <a:buSzPts val="18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altLang="zh-CN" sz="2000" dirty="0"/>
              <a:t>To make the most profit with low risk out of investment in the U.S. real estate market, we recommend the client to invest in 2 properties</a:t>
            </a:r>
            <a:endParaRPr lang="en-US" sz="2000" dirty="0"/>
          </a:p>
        </p:txBody>
      </p:sp>
      <p:sp>
        <p:nvSpPr>
          <p:cNvPr id="22" name="Oval 21">
            <a:extLst>
              <a:ext uri="{FF2B5EF4-FFF2-40B4-BE49-F238E27FC236}">
                <a16:creationId xmlns:a16="http://schemas.microsoft.com/office/drawing/2014/main" id="{C5F605DD-C97D-48B1-90E9-456AD9193AA3}"/>
              </a:ext>
            </a:extLst>
          </p:cNvPr>
          <p:cNvSpPr/>
          <p:nvPr/>
        </p:nvSpPr>
        <p:spPr>
          <a:xfrm>
            <a:off x="690563" y="3022843"/>
            <a:ext cx="695325" cy="62865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993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4" name="Google Shape;964;p132"/>
          <p:cNvSpPr txBox="1">
            <a:spLocks noGrp="1"/>
          </p:cNvSpPr>
          <p:nvPr>
            <p:ph type="ftr" idx="4294967295"/>
          </p:nvPr>
        </p:nvSpPr>
        <p:spPr>
          <a:xfrm>
            <a:off x="571503" y="6659811"/>
            <a:ext cx="7727022" cy="67234"/>
          </a:xfrm>
          <a:prstGeom prst="rect">
            <a:avLst/>
          </a:prstGeom>
          <a:noFill/>
          <a:ln>
            <a:noFill/>
          </a:ln>
        </p:spPr>
        <p:txBody>
          <a:bodyPr spcFirstLastPara="1" wrap="square" lIns="0" tIns="0" rIns="0" bIns="0" anchor="b" anchorCtr="0">
            <a:noAutofit/>
          </a:bodyPr>
          <a:lstStyle/>
          <a:p>
            <a:r>
              <a:rPr lang="en-US" dirty="0"/>
              <a:t>* If investing in multiple properties, the higher first-year rents will be collected, and the lowest rent will be the commission of the analyst</a:t>
            </a:r>
          </a:p>
        </p:txBody>
      </p:sp>
      <p:pic>
        <p:nvPicPr>
          <p:cNvPr id="965" name="Google Shape;965;p132"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
        <p:nvSpPr>
          <p:cNvPr id="18" name="Google Shape;895;p124">
            <a:extLst>
              <a:ext uri="{FF2B5EF4-FFF2-40B4-BE49-F238E27FC236}">
                <a16:creationId xmlns:a16="http://schemas.microsoft.com/office/drawing/2014/main" id="{1C61A9D2-5673-455F-880F-08C84AB1BD88}"/>
              </a:ext>
            </a:extLst>
          </p:cNvPr>
          <p:cNvSpPr txBox="1">
            <a:spLocks noGrp="1"/>
          </p:cNvSpPr>
          <p:nvPr>
            <p:ph type="title"/>
          </p:nvPr>
        </p:nvSpPr>
        <p:spPr>
          <a:xfrm>
            <a:off x="319071" y="63504"/>
            <a:ext cx="11046000" cy="990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dirty="0"/>
              <a:t>Methodology: Build the DCF model and optimize towards best NPV</a:t>
            </a:r>
            <a:endParaRPr dirty="0"/>
          </a:p>
        </p:txBody>
      </p:sp>
      <p:cxnSp>
        <p:nvCxnSpPr>
          <p:cNvPr id="9" name="Straight Arrow Connector 8">
            <a:extLst>
              <a:ext uri="{FF2B5EF4-FFF2-40B4-BE49-F238E27FC236}">
                <a16:creationId xmlns:a16="http://schemas.microsoft.com/office/drawing/2014/main" id="{1A5F99FA-B524-4F85-8ADB-C769944FBEA4}"/>
              </a:ext>
            </a:extLst>
          </p:cNvPr>
          <p:cNvCxnSpPr/>
          <p:nvPr/>
        </p:nvCxnSpPr>
        <p:spPr>
          <a:xfrm>
            <a:off x="635512" y="2856741"/>
            <a:ext cx="9544050" cy="0"/>
          </a:xfrm>
          <a:prstGeom prst="straightConnector1">
            <a:avLst/>
          </a:prstGeom>
          <a:ln>
            <a:solidFill>
              <a:srgbClr val="009DD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7BD6BA-9790-46B5-989E-8F3119CF7AFC}"/>
              </a:ext>
            </a:extLst>
          </p:cNvPr>
          <p:cNvCxnSpPr/>
          <p:nvPr/>
        </p:nvCxnSpPr>
        <p:spPr>
          <a:xfrm>
            <a:off x="3506250" y="2797945"/>
            <a:ext cx="0" cy="71437"/>
          </a:xfrm>
          <a:prstGeom prst="line">
            <a:avLst/>
          </a:prstGeom>
          <a:ln w="28575">
            <a:solidFill>
              <a:srgbClr val="009DDC"/>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027437-6801-4F1A-9230-1375C511548F}"/>
              </a:ext>
            </a:extLst>
          </p:cNvPr>
          <p:cNvSpPr txBox="1"/>
          <p:nvPr/>
        </p:nvSpPr>
        <p:spPr>
          <a:xfrm>
            <a:off x="2953800" y="2465300"/>
            <a:ext cx="1164150" cy="307777"/>
          </a:xfrm>
          <a:prstGeom prst="rect">
            <a:avLst/>
          </a:prstGeom>
          <a:noFill/>
        </p:spPr>
        <p:txBody>
          <a:bodyPr wrap="square">
            <a:spAutoFit/>
          </a:bodyPr>
          <a:lstStyle/>
          <a:p>
            <a:pPr marL="285750" lvl="1" indent="-285750">
              <a:spcBef>
                <a:spcPts val="500"/>
              </a:spcBef>
            </a:pPr>
            <a:r>
              <a:rPr lang="en-US" dirty="0">
                <a:latin typeface="Salesforce Sans"/>
              </a:rPr>
              <a:t>02/01/2021</a:t>
            </a:r>
            <a:endParaRPr lang="en-US" sz="1400" dirty="0">
              <a:latin typeface="Salesforce Sans"/>
            </a:endParaRPr>
          </a:p>
        </p:txBody>
      </p:sp>
      <p:cxnSp>
        <p:nvCxnSpPr>
          <p:cNvPr id="28" name="Straight Connector 27">
            <a:extLst>
              <a:ext uri="{FF2B5EF4-FFF2-40B4-BE49-F238E27FC236}">
                <a16:creationId xmlns:a16="http://schemas.microsoft.com/office/drawing/2014/main" id="{75F55514-FBBF-436A-B8D7-453D3BBDCC48}"/>
              </a:ext>
            </a:extLst>
          </p:cNvPr>
          <p:cNvCxnSpPr/>
          <p:nvPr/>
        </p:nvCxnSpPr>
        <p:spPr>
          <a:xfrm>
            <a:off x="816488" y="2785304"/>
            <a:ext cx="0" cy="71437"/>
          </a:xfrm>
          <a:prstGeom prst="line">
            <a:avLst/>
          </a:prstGeom>
          <a:ln w="28575">
            <a:solidFill>
              <a:srgbClr val="009DD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8BA252-D53C-43F4-90A4-90DDFA6C78D2}"/>
              </a:ext>
            </a:extLst>
          </p:cNvPr>
          <p:cNvCxnSpPr/>
          <p:nvPr/>
        </p:nvCxnSpPr>
        <p:spPr>
          <a:xfrm>
            <a:off x="9498525" y="2785304"/>
            <a:ext cx="0" cy="71437"/>
          </a:xfrm>
          <a:prstGeom prst="line">
            <a:avLst/>
          </a:prstGeom>
          <a:ln w="28575">
            <a:solidFill>
              <a:srgbClr val="009DDC"/>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4B97D37-D4A7-4FE8-8A00-1D472AFD98A0}"/>
              </a:ext>
            </a:extLst>
          </p:cNvPr>
          <p:cNvSpPr txBox="1"/>
          <p:nvPr/>
        </p:nvSpPr>
        <p:spPr>
          <a:xfrm>
            <a:off x="470973" y="2467512"/>
            <a:ext cx="1164150" cy="307777"/>
          </a:xfrm>
          <a:prstGeom prst="rect">
            <a:avLst/>
          </a:prstGeom>
          <a:noFill/>
        </p:spPr>
        <p:txBody>
          <a:bodyPr wrap="square">
            <a:spAutoFit/>
          </a:bodyPr>
          <a:lstStyle/>
          <a:p>
            <a:pPr marL="285750" lvl="1" indent="-285750">
              <a:spcBef>
                <a:spcPts val="500"/>
              </a:spcBef>
            </a:pPr>
            <a:r>
              <a:rPr lang="en-US" dirty="0">
                <a:latin typeface="Salesforce Sans"/>
              </a:rPr>
              <a:t>02/28/2014</a:t>
            </a:r>
            <a:endParaRPr lang="en-US" sz="1400" dirty="0">
              <a:latin typeface="Salesforce Sans"/>
            </a:endParaRPr>
          </a:p>
        </p:txBody>
      </p:sp>
      <p:sp>
        <p:nvSpPr>
          <p:cNvPr id="31" name="TextBox 30">
            <a:extLst>
              <a:ext uri="{FF2B5EF4-FFF2-40B4-BE49-F238E27FC236}">
                <a16:creationId xmlns:a16="http://schemas.microsoft.com/office/drawing/2014/main" id="{09A71DDA-6873-4127-9E40-55433B304709}"/>
              </a:ext>
            </a:extLst>
          </p:cNvPr>
          <p:cNvSpPr txBox="1"/>
          <p:nvPr/>
        </p:nvSpPr>
        <p:spPr>
          <a:xfrm>
            <a:off x="8916450" y="2467512"/>
            <a:ext cx="1164150" cy="307777"/>
          </a:xfrm>
          <a:prstGeom prst="rect">
            <a:avLst/>
          </a:prstGeom>
          <a:noFill/>
        </p:spPr>
        <p:txBody>
          <a:bodyPr wrap="square">
            <a:spAutoFit/>
          </a:bodyPr>
          <a:lstStyle/>
          <a:p>
            <a:pPr marL="285750" lvl="1" indent="-285750">
              <a:spcBef>
                <a:spcPts val="500"/>
              </a:spcBef>
            </a:pPr>
            <a:r>
              <a:rPr lang="en-US" dirty="0">
                <a:latin typeface="Salesforce Sans"/>
              </a:rPr>
              <a:t>01/31/2031</a:t>
            </a:r>
            <a:endParaRPr lang="en-US" sz="1400" dirty="0">
              <a:latin typeface="Salesforce Sans"/>
            </a:endParaRPr>
          </a:p>
        </p:txBody>
      </p:sp>
      <p:sp>
        <p:nvSpPr>
          <p:cNvPr id="32" name="TextBox 31">
            <a:extLst>
              <a:ext uri="{FF2B5EF4-FFF2-40B4-BE49-F238E27FC236}">
                <a16:creationId xmlns:a16="http://schemas.microsoft.com/office/drawing/2014/main" id="{FD6B6BE1-CFD6-4D58-857E-E1912DB3C522}"/>
              </a:ext>
            </a:extLst>
          </p:cNvPr>
          <p:cNvSpPr txBox="1"/>
          <p:nvPr/>
        </p:nvSpPr>
        <p:spPr>
          <a:xfrm>
            <a:off x="997110" y="2910579"/>
            <a:ext cx="1787405" cy="307777"/>
          </a:xfrm>
          <a:prstGeom prst="rect">
            <a:avLst/>
          </a:prstGeom>
          <a:noFill/>
        </p:spPr>
        <p:txBody>
          <a:bodyPr wrap="square">
            <a:spAutoFit/>
          </a:bodyPr>
          <a:lstStyle/>
          <a:p>
            <a:pPr marL="285750" lvl="1" indent="-285750">
              <a:spcBef>
                <a:spcPts val="500"/>
              </a:spcBef>
            </a:pPr>
            <a:r>
              <a:rPr lang="en-US" dirty="0">
                <a:latin typeface="Salesforce Sans"/>
              </a:rPr>
              <a:t>Calculate price CAGR</a:t>
            </a:r>
            <a:endParaRPr lang="en-US" sz="1400" dirty="0">
              <a:latin typeface="Salesforce Sans"/>
            </a:endParaRPr>
          </a:p>
        </p:txBody>
      </p:sp>
      <p:sp>
        <p:nvSpPr>
          <p:cNvPr id="33" name="TextBox 32">
            <a:extLst>
              <a:ext uri="{FF2B5EF4-FFF2-40B4-BE49-F238E27FC236}">
                <a16:creationId xmlns:a16="http://schemas.microsoft.com/office/drawing/2014/main" id="{84D621C7-5E66-4F76-AED4-EDCA1103C6CB}"/>
              </a:ext>
            </a:extLst>
          </p:cNvPr>
          <p:cNvSpPr txBox="1"/>
          <p:nvPr/>
        </p:nvSpPr>
        <p:spPr>
          <a:xfrm>
            <a:off x="6119812" y="2926035"/>
            <a:ext cx="1737706" cy="523220"/>
          </a:xfrm>
          <a:prstGeom prst="rect">
            <a:avLst/>
          </a:prstGeom>
          <a:noFill/>
        </p:spPr>
        <p:txBody>
          <a:bodyPr wrap="square">
            <a:spAutoFit/>
          </a:bodyPr>
          <a:lstStyle/>
          <a:p>
            <a:pPr marL="285750" lvl="1" indent="-285750">
              <a:spcBef>
                <a:spcPts val="500"/>
              </a:spcBef>
            </a:pPr>
            <a:r>
              <a:rPr lang="en-US" altLang="zh-CN" dirty="0">
                <a:solidFill>
                  <a:srgbClr val="00B050"/>
                </a:solidFill>
                <a:latin typeface="Salesforce Sans"/>
              </a:rPr>
              <a:t>Predict rent income and discount</a:t>
            </a:r>
            <a:endParaRPr lang="en-US" sz="1400" dirty="0">
              <a:solidFill>
                <a:srgbClr val="00B050"/>
              </a:solidFill>
              <a:latin typeface="Salesforce Sans"/>
            </a:endParaRPr>
          </a:p>
        </p:txBody>
      </p:sp>
      <p:sp>
        <p:nvSpPr>
          <p:cNvPr id="34" name="TextBox 33">
            <a:extLst>
              <a:ext uri="{FF2B5EF4-FFF2-40B4-BE49-F238E27FC236}">
                <a16:creationId xmlns:a16="http://schemas.microsoft.com/office/drawing/2014/main" id="{2024844B-C2B3-47A7-BADA-1F3668842B4F}"/>
              </a:ext>
            </a:extLst>
          </p:cNvPr>
          <p:cNvSpPr txBox="1"/>
          <p:nvPr/>
        </p:nvSpPr>
        <p:spPr>
          <a:xfrm>
            <a:off x="8441856" y="2938193"/>
            <a:ext cx="1737706" cy="523220"/>
          </a:xfrm>
          <a:prstGeom prst="rect">
            <a:avLst/>
          </a:prstGeom>
          <a:noFill/>
        </p:spPr>
        <p:txBody>
          <a:bodyPr wrap="square">
            <a:spAutoFit/>
          </a:bodyPr>
          <a:lstStyle/>
          <a:p>
            <a:pPr marL="285750" lvl="1" indent="-285750">
              <a:spcBef>
                <a:spcPts val="500"/>
              </a:spcBef>
            </a:pPr>
            <a:r>
              <a:rPr lang="en-US" altLang="zh-CN" dirty="0">
                <a:solidFill>
                  <a:srgbClr val="00B050"/>
                </a:solidFill>
                <a:latin typeface="Salesforce Sans"/>
              </a:rPr>
              <a:t>Predict home price and discount</a:t>
            </a:r>
            <a:endParaRPr lang="en-US" sz="1400" dirty="0">
              <a:solidFill>
                <a:srgbClr val="00B050"/>
              </a:solidFill>
              <a:latin typeface="Salesforce Sans"/>
            </a:endParaRPr>
          </a:p>
        </p:txBody>
      </p:sp>
      <p:cxnSp>
        <p:nvCxnSpPr>
          <p:cNvPr id="35" name="Straight Connector 34">
            <a:extLst>
              <a:ext uri="{FF2B5EF4-FFF2-40B4-BE49-F238E27FC236}">
                <a16:creationId xmlns:a16="http://schemas.microsoft.com/office/drawing/2014/main" id="{FE25905C-84B2-42E3-888D-6E25622F5DE2}"/>
              </a:ext>
            </a:extLst>
          </p:cNvPr>
          <p:cNvCxnSpPr/>
          <p:nvPr/>
        </p:nvCxnSpPr>
        <p:spPr>
          <a:xfrm>
            <a:off x="4654011" y="2797945"/>
            <a:ext cx="0" cy="71437"/>
          </a:xfrm>
          <a:prstGeom prst="line">
            <a:avLst/>
          </a:prstGeom>
          <a:ln w="28575">
            <a:solidFill>
              <a:srgbClr val="009DDC"/>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43AF4C-9773-4998-8CA4-DD09D76EE932}"/>
              </a:ext>
            </a:extLst>
          </p:cNvPr>
          <p:cNvSpPr txBox="1"/>
          <p:nvPr/>
        </p:nvSpPr>
        <p:spPr>
          <a:xfrm>
            <a:off x="4117950" y="2465299"/>
            <a:ext cx="1164150" cy="307777"/>
          </a:xfrm>
          <a:prstGeom prst="rect">
            <a:avLst/>
          </a:prstGeom>
          <a:noFill/>
        </p:spPr>
        <p:txBody>
          <a:bodyPr wrap="square">
            <a:spAutoFit/>
          </a:bodyPr>
          <a:lstStyle/>
          <a:p>
            <a:pPr marL="285750" lvl="1" indent="-285750">
              <a:spcBef>
                <a:spcPts val="500"/>
              </a:spcBef>
            </a:pPr>
            <a:r>
              <a:rPr lang="en-US" dirty="0">
                <a:latin typeface="Salesforce Sans"/>
              </a:rPr>
              <a:t>01/31/2022</a:t>
            </a:r>
            <a:endParaRPr lang="en-US" sz="1400" dirty="0">
              <a:latin typeface="Salesforce Sans"/>
            </a:endParaRPr>
          </a:p>
        </p:txBody>
      </p:sp>
      <p:sp>
        <p:nvSpPr>
          <p:cNvPr id="37" name="TextBox 36">
            <a:extLst>
              <a:ext uri="{FF2B5EF4-FFF2-40B4-BE49-F238E27FC236}">
                <a16:creationId xmlns:a16="http://schemas.microsoft.com/office/drawing/2014/main" id="{C6D9F626-6300-4A2B-9E50-4BBEDF7C4847}"/>
              </a:ext>
            </a:extLst>
          </p:cNvPr>
          <p:cNvSpPr txBox="1"/>
          <p:nvPr/>
        </p:nvSpPr>
        <p:spPr>
          <a:xfrm>
            <a:off x="2983425" y="2930604"/>
            <a:ext cx="1104900" cy="307777"/>
          </a:xfrm>
          <a:prstGeom prst="rect">
            <a:avLst/>
          </a:prstGeom>
          <a:noFill/>
        </p:spPr>
        <p:txBody>
          <a:bodyPr wrap="square">
            <a:spAutoFit/>
          </a:bodyPr>
          <a:lstStyle/>
          <a:p>
            <a:pPr marL="285750" lvl="1" indent="-285750">
              <a:spcBef>
                <a:spcPts val="500"/>
              </a:spcBef>
            </a:pPr>
            <a:r>
              <a:rPr lang="en-US" sz="1400" dirty="0">
                <a:solidFill>
                  <a:srgbClr val="FF0000"/>
                </a:solidFill>
                <a:latin typeface="Salesforce Sans"/>
              </a:rPr>
              <a:t>Bu</a:t>
            </a:r>
            <a:r>
              <a:rPr lang="en-US" dirty="0">
                <a:solidFill>
                  <a:srgbClr val="FF0000"/>
                </a:solidFill>
                <a:latin typeface="Salesforce Sans"/>
              </a:rPr>
              <a:t>y home(s)</a:t>
            </a:r>
            <a:endParaRPr lang="en-US" sz="1400" dirty="0">
              <a:solidFill>
                <a:srgbClr val="FF0000"/>
              </a:solidFill>
              <a:latin typeface="Salesforce Sans"/>
            </a:endParaRPr>
          </a:p>
        </p:txBody>
      </p:sp>
      <p:sp>
        <p:nvSpPr>
          <p:cNvPr id="38" name="TextBox 37">
            <a:extLst>
              <a:ext uri="{FF2B5EF4-FFF2-40B4-BE49-F238E27FC236}">
                <a16:creationId xmlns:a16="http://schemas.microsoft.com/office/drawing/2014/main" id="{9E8D000F-B7CB-45AB-B3AE-C4ABA279B6D4}"/>
              </a:ext>
            </a:extLst>
          </p:cNvPr>
          <p:cNvSpPr txBox="1"/>
          <p:nvPr/>
        </p:nvSpPr>
        <p:spPr>
          <a:xfrm>
            <a:off x="4040507" y="2928178"/>
            <a:ext cx="1737706" cy="523220"/>
          </a:xfrm>
          <a:prstGeom prst="rect">
            <a:avLst/>
          </a:prstGeom>
          <a:noFill/>
        </p:spPr>
        <p:txBody>
          <a:bodyPr wrap="square">
            <a:spAutoFit/>
          </a:bodyPr>
          <a:lstStyle/>
          <a:p>
            <a:pPr marL="285750" lvl="1" indent="-285750">
              <a:spcBef>
                <a:spcPts val="500"/>
              </a:spcBef>
            </a:pPr>
            <a:r>
              <a:rPr lang="en-US" sz="1400" dirty="0">
                <a:solidFill>
                  <a:srgbClr val="00B050"/>
                </a:solidFill>
                <a:latin typeface="Salesforce Sans"/>
              </a:rPr>
              <a:t>Predict rent income and discount </a:t>
            </a:r>
          </a:p>
        </p:txBody>
      </p:sp>
      <p:sp>
        <p:nvSpPr>
          <p:cNvPr id="25" name="Google Shape;927;p128">
            <a:extLst>
              <a:ext uri="{FF2B5EF4-FFF2-40B4-BE49-F238E27FC236}">
                <a16:creationId xmlns:a16="http://schemas.microsoft.com/office/drawing/2014/main" id="{196A236A-4BDB-4F74-A3A2-6444EE6DBB6B}"/>
              </a:ext>
            </a:extLst>
          </p:cNvPr>
          <p:cNvSpPr txBox="1">
            <a:spLocks/>
          </p:cNvSpPr>
          <p:nvPr/>
        </p:nvSpPr>
        <p:spPr>
          <a:xfrm>
            <a:off x="571503" y="1166083"/>
            <a:ext cx="10459070" cy="9167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b="1" dirty="0">
                <a:solidFill>
                  <a:schemeClr val="accent2">
                    <a:lumMod val="50000"/>
                  </a:schemeClr>
                </a:solidFill>
              </a:rPr>
              <a:t>Step 1: DCF model to get the NPV of investing in each home and PV of commission </a:t>
            </a:r>
            <a:r>
              <a:rPr lang="en-US" dirty="0"/>
              <a:t>(Excel)</a:t>
            </a:r>
          </a:p>
          <a:p>
            <a:pPr marL="285750" lvl="1" indent="-285750">
              <a:spcBef>
                <a:spcPts val="500"/>
              </a:spcBef>
            </a:pPr>
            <a:r>
              <a:rPr lang="en-US" sz="1400" dirty="0"/>
              <a:t>Calculate the PV of purchase, rent (from FY2022 on), and sale of each property, save sum as PV_1</a:t>
            </a:r>
          </a:p>
          <a:p>
            <a:pPr marL="285750" lvl="1" indent="-285750">
              <a:spcBef>
                <a:spcPts val="500"/>
              </a:spcBef>
            </a:pPr>
            <a:r>
              <a:rPr lang="en-US" sz="1400" dirty="0"/>
              <a:t>Calculate the PV of rent in FY2021 of each property, saved as PV_2* </a:t>
            </a:r>
            <a:endParaRPr lang="en-US" dirty="0"/>
          </a:p>
        </p:txBody>
      </p:sp>
      <p:sp>
        <p:nvSpPr>
          <p:cNvPr id="39" name="Google Shape;927;p128">
            <a:extLst>
              <a:ext uri="{FF2B5EF4-FFF2-40B4-BE49-F238E27FC236}">
                <a16:creationId xmlns:a16="http://schemas.microsoft.com/office/drawing/2014/main" id="{421018BA-55F6-487A-876C-B97AECB9DECF}"/>
              </a:ext>
            </a:extLst>
          </p:cNvPr>
          <p:cNvSpPr txBox="1">
            <a:spLocks/>
          </p:cNvSpPr>
          <p:nvPr/>
        </p:nvSpPr>
        <p:spPr>
          <a:xfrm>
            <a:off x="571501" y="4006245"/>
            <a:ext cx="11553823" cy="9167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b="1" dirty="0">
                <a:solidFill>
                  <a:schemeClr val="accent2">
                    <a:lumMod val="50000"/>
                  </a:schemeClr>
                </a:solidFill>
              </a:rPr>
              <a:t>Step 2: Optimize towards highest NPV </a:t>
            </a:r>
            <a:r>
              <a:rPr lang="en-US" dirty="0"/>
              <a:t>(Python)</a:t>
            </a:r>
          </a:p>
          <a:p>
            <a:pPr marL="285750" lvl="1" indent="-285750">
              <a:spcBef>
                <a:spcPts val="500"/>
              </a:spcBef>
            </a:pPr>
            <a:r>
              <a:rPr lang="en-US" sz="1400" b="1" dirty="0"/>
              <a:t>Scenario 1 - Purchase 1 property</a:t>
            </a:r>
            <a:r>
              <a:rPr lang="en-US" sz="1400" dirty="0"/>
              <a:t>:</a:t>
            </a:r>
            <a:r>
              <a:rPr lang="en-US" sz="1400" b="1" dirty="0"/>
              <a:t> </a:t>
            </a:r>
            <a:r>
              <a:rPr lang="en-US" sz="1400" dirty="0"/>
              <a:t>to select the property with NPV = max(PV_1)</a:t>
            </a:r>
          </a:p>
          <a:p>
            <a:pPr marL="285750" lvl="1" indent="-285750">
              <a:spcBef>
                <a:spcPts val="500"/>
              </a:spcBef>
            </a:pPr>
            <a:r>
              <a:rPr lang="en-US" sz="1400" b="1" dirty="0"/>
              <a:t>Scenario 2 - Purchase multiple properties</a:t>
            </a:r>
            <a:r>
              <a:rPr lang="en-US" sz="1400" dirty="0"/>
              <a:t>: to select the combination of properties with NPV = max(sum(PV_1+PV_2)-min(PV_2)) from different states </a:t>
            </a:r>
          </a:p>
          <a:p>
            <a:pPr marL="0" lvl="1" indent="0">
              <a:spcBef>
                <a:spcPts val="500"/>
              </a:spcBef>
              <a:buNone/>
            </a:pPr>
            <a:r>
              <a:rPr lang="en-US" sz="1400" dirty="0"/>
              <a:t>                              Example: </a:t>
            </a:r>
          </a:p>
          <a:p>
            <a:pPr marL="285750" lvl="1" indent="-285750">
              <a:spcBef>
                <a:spcPts val="500"/>
              </a:spcBef>
            </a:pPr>
            <a:endParaRPr lang="en-US" dirty="0"/>
          </a:p>
        </p:txBody>
      </p:sp>
      <p:graphicFrame>
        <p:nvGraphicFramePr>
          <p:cNvPr id="40" name="Table 3">
            <a:extLst>
              <a:ext uri="{FF2B5EF4-FFF2-40B4-BE49-F238E27FC236}">
                <a16:creationId xmlns:a16="http://schemas.microsoft.com/office/drawing/2014/main" id="{BE80EDDC-7ECC-4A48-AA3D-E080FB3381A7}"/>
              </a:ext>
            </a:extLst>
          </p:cNvPr>
          <p:cNvGraphicFramePr>
            <a:graphicFrameLocks noGrp="1"/>
          </p:cNvGraphicFramePr>
          <p:nvPr>
            <p:extLst>
              <p:ext uri="{D42A27DB-BD31-4B8C-83A1-F6EECF244321}">
                <p14:modId xmlns:p14="http://schemas.microsoft.com/office/powerpoint/2010/main" val="4141964745"/>
              </p:ext>
            </p:extLst>
          </p:nvPr>
        </p:nvGraphicFramePr>
        <p:xfrm>
          <a:off x="2540601" y="5111929"/>
          <a:ext cx="5226428" cy="873471"/>
        </p:xfrm>
        <a:graphic>
          <a:graphicData uri="http://schemas.openxmlformats.org/drawingml/2006/table">
            <a:tbl>
              <a:tblPr firstRow="1" bandRow="1">
                <a:tableStyleId>{5C22544A-7EE6-4342-B048-85BDC9FD1C3A}</a:tableStyleId>
              </a:tblPr>
              <a:tblGrid>
                <a:gridCol w="1440152">
                  <a:extLst>
                    <a:ext uri="{9D8B030D-6E8A-4147-A177-3AD203B41FA5}">
                      <a16:colId xmlns:a16="http://schemas.microsoft.com/office/drawing/2014/main" val="3163749939"/>
                    </a:ext>
                  </a:extLst>
                </a:gridCol>
                <a:gridCol w="1209924">
                  <a:extLst>
                    <a:ext uri="{9D8B030D-6E8A-4147-A177-3AD203B41FA5}">
                      <a16:colId xmlns:a16="http://schemas.microsoft.com/office/drawing/2014/main" val="2485500493"/>
                    </a:ext>
                  </a:extLst>
                </a:gridCol>
                <a:gridCol w="1264232">
                  <a:extLst>
                    <a:ext uri="{9D8B030D-6E8A-4147-A177-3AD203B41FA5}">
                      <a16:colId xmlns:a16="http://schemas.microsoft.com/office/drawing/2014/main" val="4101453762"/>
                    </a:ext>
                  </a:extLst>
                </a:gridCol>
                <a:gridCol w="1312120">
                  <a:extLst>
                    <a:ext uri="{9D8B030D-6E8A-4147-A177-3AD203B41FA5}">
                      <a16:colId xmlns:a16="http://schemas.microsoft.com/office/drawing/2014/main" val="2689083157"/>
                    </a:ext>
                  </a:extLst>
                </a:gridCol>
              </a:tblGrid>
              <a:tr h="0">
                <a:tc>
                  <a:txBody>
                    <a:bodyPr/>
                    <a:lstStyle/>
                    <a:p>
                      <a:pPr algn="ctr"/>
                      <a:endParaRPr lang="en-US" sz="1200" dirty="0">
                        <a:latin typeface="Salesforce Sans"/>
                      </a:endParaRPr>
                    </a:p>
                  </a:txBody>
                  <a:tcPr anchor="ctr">
                    <a:solidFill>
                      <a:srgbClr val="009DDC"/>
                    </a:solidFill>
                  </a:tcPr>
                </a:tc>
                <a:tc>
                  <a:txBody>
                    <a:bodyPr/>
                    <a:lstStyle/>
                    <a:p>
                      <a:pPr algn="ctr"/>
                      <a:r>
                        <a:rPr lang="en-US" sz="1200" dirty="0">
                          <a:latin typeface="Salesforce Sans"/>
                        </a:rPr>
                        <a:t>PV_1</a:t>
                      </a:r>
                      <a:endParaRPr lang="en-US" sz="1000" b="0" dirty="0">
                        <a:latin typeface="Salesforce Sans"/>
                      </a:endParaRPr>
                    </a:p>
                  </a:txBody>
                  <a:tcPr anchor="ctr">
                    <a:solidFill>
                      <a:srgbClr val="009DDC"/>
                    </a:solidFill>
                  </a:tcPr>
                </a:tc>
                <a:tc>
                  <a:txBody>
                    <a:bodyPr/>
                    <a:lstStyle/>
                    <a:p>
                      <a:pPr algn="ctr"/>
                      <a:r>
                        <a:rPr lang="en-US" sz="1200" dirty="0">
                          <a:latin typeface="Salesforce Sans"/>
                        </a:rPr>
                        <a:t>PV_2</a:t>
                      </a:r>
                      <a:endParaRPr lang="en-US" sz="1000" b="0" dirty="0">
                        <a:latin typeface="Salesforce Sans"/>
                      </a:endParaRPr>
                    </a:p>
                  </a:txBody>
                  <a:tcPr anchor="ctr">
                    <a:solidFill>
                      <a:srgbClr val="009DDC"/>
                    </a:solidFill>
                  </a:tcPr>
                </a:tc>
                <a:tc>
                  <a:txBody>
                    <a:bodyPr/>
                    <a:lstStyle/>
                    <a:p>
                      <a:pPr algn="ctr"/>
                      <a:r>
                        <a:rPr lang="en-US" sz="1200" dirty="0">
                          <a:latin typeface="Salesforce Sans"/>
                        </a:rPr>
                        <a:t>Target NPV</a:t>
                      </a:r>
                    </a:p>
                  </a:txBody>
                  <a:tcPr anchor="ctr">
                    <a:solidFill>
                      <a:srgbClr val="009DDC"/>
                    </a:solidFill>
                  </a:tcPr>
                </a:tc>
                <a:extLst>
                  <a:ext uri="{0D108BD9-81ED-4DB2-BD59-A6C34878D82A}">
                    <a16:rowId xmlns:a16="http://schemas.microsoft.com/office/drawing/2014/main" val="675940015"/>
                  </a:ext>
                </a:extLst>
              </a:tr>
              <a:tr h="3139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2">
                              <a:lumMod val="50000"/>
                            </a:schemeClr>
                          </a:solidFill>
                          <a:latin typeface="Salesforce Sans"/>
                        </a:rPr>
                        <a:t>Melbourne, FL</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$375,903</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$18,052</a:t>
                      </a:r>
                    </a:p>
                  </a:txBody>
                  <a:tcPr anchor="ctr">
                    <a:solidFill>
                      <a:schemeClr val="bg1">
                        <a:lumMod val="85000"/>
                      </a:schemeClr>
                    </a:solidFill>
                  </a:tcPr>
                </a:tc>
                <a:tc rowSpan="2">
                  <a:txBody>
                    <a:bodyPr/>
                    <a:lstStyle/>
                    <a:p>
                      <a:pPr algn="ctr"/>
                      <a:r>
                        <a:rPr lang="en-US" sz="1200" dirty="0">
                          <a:solidFill>
                            <a:schemeClr val="accent2">
                              <a:lumMod val="50000"/>
                            </a:schemeClr>
                          </a:solidFill>
                          <a:latin typeface="Salesforce Sans"/>
                        </a:rPr>
                        <a:t>$719,703</a:t>
                      </a:r>
                    </a:p>
                  </a:txBody>
                  <a:tcPr anchor="ctr">
                    <a:solidFill>
                      <a:schemeClr val="bg1">
                        <a:lumMod val="85000"/>
                      </a:schemeClr>
                    </a:solidFill>
                  </a:tcPr>
                </a:tc>
                <a:extLst>
                  <a:ext uri="{0D108BD9-81ED-4DB2-BD59-A6C34878D82A}">
                    <a16:rowId xmlns:a16="http://schemas.microsoft.com/office/drawing/2014/main" val="2800332031"/>
                  </a:ext>
                </a:extLst>
              </a:tr>
              <a:tr h="2851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2">
                              <a:lumMod val="50000"/>
                            </a:schemeClr>
                          </a:solidFill>
                          <a:latin typeface="Salesforce Sans"/>
                        </a:rPr>
                        <a:t>Grand Rapid, MI</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$325,748</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$15,162</a:t>
                      </a:r>
                    </a:p>
                  </a:txBody>
                  <a:tcPr anchor="ctr">
                    <a:solidFill>
                      <a:schemeClr val="bg1">
                        <a:lumMod val="85000"/>
                      </a:schemeClr>
                    </a:solidFill>
                  </a:tcPr>
                </a:tc>
                <a:tc vMerge="1">
                  <a:txBody>
                    <a:bodyPr/>
                    <a:lstStyle/>
                    <a:p>
                      <a:pPr algn="ctr"/>
                      <a:endParaRPr lang="en-US" sz="1200" dirty="0">
                        <a:solidFill>
                          <a:schemeClr val="accent2">
                            <a:lumMod val="50000"/>
                          </a:schemeClr>
                        </a:solidFill>
                        <a:latin typeface="Salesforce Sans"/>
                      </a:endParaRPr>
                    </a:p>
                  </a:txBody>
                  <a:tcPr anchor="ctr">
                    <a:solidFill>
                      <a:schemeClr val="bg1">
                        <a:lumMod val="85000"/>
                      </a:schemeClr>
                    </a:solidFill>
                  </a:tcPr>
                </a:tc>
                <a:extLst>
                  <a:ext uri="{0D108BD9-81ED-4DB2-BD59-A6C34878D82A}">
                    <a16:rowId xmlns:a16="http://schemas.microsoft.com/office/drawing/2014/main" val="2782257482"/>
                  </a:ext>
                </a:extLst>
              </a:tr>
            </a:tbl>
          </a:graphicData>
        </a:graphic>
      </p:graphicFrame>
      <p:sp>
        <p:nvSpPr>
          <p:cNvPr id="41" name="Oval 40">
            <a:extLst>
              <a:ext uri="{FF2B5EF4-FFF2-40B4-BE49-F238E27FC236}">
                <a16:creationId xmlns:a16="http://schemas.microsoft.com/office/drawing/2014/main" id="{B06041B0-26D3-4F3F-92DE-8699A54CCDEE}"/>
              </a:ext>
            </a:extLst>
          </p:cNvPr>
          <p:cNvSpPr/>
          <p:nvPr/>
        </p:nvSpPr>
        <p:spPr>
          <a:xfrm>
            <a:off x="4247584" y="5433630"/>
            <a:ext cx="695325" cy="21062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8CCD925-334D-4F5E-B8F0-B67408ED4BC1}"/>
              </a:ext>
            </a:extLst>
          </p:cNvPr>
          <p:cNvSpPr/>
          <p:nvPr/>
        </p:nvSpPr>
        <p:spPr>
          <a:xfrm>
            <a:off x="4247584" y="5727917"/>
            <a:ext cx="695325" cy="21062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B67BAD5-CBD3-48DC-935F-63DC766FE39C}"/>
              </a:ext>
            </a:extLst>
          </p:cNvPr>
          <p:cNvSpPr/>
          <p:nvPr/>
        </p:nvSpPr>
        <p:spPr>
          <a:xfrm>
            <a:off x="5457259" y="5443350"/>
            <a:ext cx="695325" cy="21062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BB2C329-4970-47EF-A328-74D182E83090}"/>
              </a:ext>
            </a:extLst>
          </p:cNvPr>
          <p:cNvCxnSpPr/>
          <p:nvPr/>
        </p:nvCxnSpPr>
        <p:spPr>
          <a:xfrm>
            <a:off x="470973" y="3776897"/>
            <a:ext cx="1100189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E76E399-B4C8-47E0-8CF8-C7D31C01FC98}"/>
              </a:ext>
            </a:extLst>
          </p:cNvPr>
          <p:cNvSpPr txBox="1"/>
          <p:nvPr/>
        </p:nvSpPr>
        <p:spPr>
          <a:xfrm>
            <a:off x="997109" y="3159916"/>
            <a:ext cx="1787405" cy="307777"/>
          </a:xfrm>
          <a:prstGeom prst="rect">
            <a:avLst/>
          </a:prstGeom>
          <a:noFill/>
        </p:spPr>
        <p:txBody>
          <a:bodyPr wrap="square">
            <a:spAutoFit/>
          </a:bodyPr>
          <a:lstStyle/>
          <a:p>
            <a:pPr marL="285750" lvl="1" indent="-285750">
              <a:spcBef>
                <a:spcPts val="500"/>
              </a:spcBef>
            </a:pPr>
            <a:r>
              <a:rPr lang="en-US" dirty="0">
                <a:latin typeface="Salesforce Sans"/>
              </a:rPr>
              <a:t>Calculate rent CAGR</a:t>
            </a:r>
            <a:endParaRPr lang="en-US" sz="1400" dirty="0">
              <a:latin typeface="Salesforce Sans"/>
            </a:endParaRPr>
          </a:p>
        </p:txBody>
      </p:sp>
      <p:sp>
        <p:nvSpPr>
          <p:cNvPr id="46" name="TextBox 45">
            <a:extLst>
              <a:ext uri="{FF2B5EF4-FFF2-40B4-BE49-F238E27FC236}">
                <a16:creationId xmlns:a16="http://schemas.microsoft.com/office/drawing/2014/main" id="{5B9CC657-D9F4-4CDA-BA14-32D49D8795E8}"/>
              </a:ext>
            </a:extLst>
          </p:cNvPr>
          <p:cNvSpPr txBox="1"/>
          <p:nvPr/>
        </p:nvSpPr>
        <p:spPr>
          <a:xfrm>
            <a:off x="5902382" y="2468457"/>
            <a:ext cx="2599953" cy="307777"/>
          </a:xfrm>
          <a:prstGeom prst="rect">
            <a:avLst/>
          </a:prstGeom>
          <a:noFill/>
        </p:spPr>
        <p:txBody>
          <a:bodyPr wrap="square">
            <a:spAutoFit/>
          </a:bodyPr>
          <a:lstStyle/>
          <a:p>
            <a:pPr marL="285750" lvl="1" indent="-285750">
              <a:spcBef>
                <a:spcPts val="500"/>
              </a:spcBef>
            </a:pPr>
            <a:r>
              <a:rPr lang="en-US" dirty="0">
                <a:latin typeface="Salesforce Sans"/>
              </a:rPr>
              <a:t>02/01/2022 – 01/31/2031</a:t>
            </a:r>
            <a:endParaRPr lang="en-US" sz="1400" dirty="0">
              <a:latin typeface="Salesforce Sans"/>
            </a:endParaRPr>
          </a:p>
        </p:txBody>
      </p:sp>
      <p:sp>
        <p:nvSpPr>
          <p:cNvPr id="47" name="Google Shape;927;p128">
            <a:extLst>
              <a:ext uri="{FF2B5EF4-FFF2-40B4-BE49-F238E27FC236}">
                <a16:creationId xmlns:a16="http://schemas.microsoft.com/office/drawing/2014/main" id="{0BDED5D0-6F88-40D7-8C77-89352B4449CB}"/>
              </a:ext>
            </a:extLst>
          </p:cNvPr>
          <p:cNvSpPr txBox="1">
            <a:spLocks/>
          </p:cNvSpPr>
          <p:nvPr/>
        </p:nvSpPr>
        <p:spPr>
          <a:xfrm>
            <a:off x="816489" y="5923022"/>
            <a:ext cx="9315432" cy="4668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sz="1400" dirty="0"/>
              <a:t>Both Scenarios are run under the condition of home-buying cost &lt;= $500k </a:t>
            </a:r>
          </a:p>
          <a:p>
            <a:pPr marL="285750" lvl="1" indent="-285750">
              <a:spcBef>
                <a:spcPts val="500"/>
              </a:spcBef>
            </a:pPr>
            <a:endParaRPr lang="en-US" dirty="0"/>
          </a:p>
        </p:txBody>
      </p:sp>
    </p:spTree>
    <p:extLst>
      <p:ext uri="{BB962C8B-B14F-4D97-AF65-F5344CB8AC3E}">
        <p14:creationId xmlns:p14="http://schemas.microsoft.com/office/powerpoint/2010/main" val="1414150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pic>
        <p:nvPicPr>
          <p:cNvPr id="965" name="Google Shape;965;p132"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
        <p:nvSpPr>
          <p:cNvPr id="18" name="Google Shape;895;p124">
            <a:extLst>
              <a:ext uri="{FF2B5EF4-FFF2-40B4-BE49-F238E27FC236}">
                <a16:creationId xmlns:a16="http://schemas.microsoft.com/office/drawing/2014/main" id="{1C61A9D2-5673-455F-880F-08C84AB1BD88}"/>
              </a:ext>
            </a:extLst>
          </p:cNvPr>
          <p:cNvSpPr txBox="1">
            <a:spLocks noGrp="1"/>
          </p:cNvSpPr>
          <p:nvPr>
            <p:ph type="title"/>
          </p:nvPr>
        </p:nvSpPr>
        <p:spPr>
          <a:xfrm>
            <a:off x="319071" y="63504"/>
            <a:ext cx="11046000" cy="990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dirty="0"/>
              <a:t>Recommendations Deep Dive: Why The Best is the best?</a:t>
            </a:r>
            <a:endParaRPr dirty="0"/>
          </a:p>
        </p:txBody>
      </p:sp>
      <p:graphicFrame>
        <p:nvGraphicFramePr>
          <p:cNvPr id="44" name="Table 3">
            <a:extLst>
              <a:ext uri="{FF2B5EF4-FFF2-40B4-BE49-F238E27FC236}">
                <a16:creationId xmlns:a16="http://schemas.microsoft.com/office/drawing/2014/main" id="{2568D716-1E9F-401D-A7B5-50197CDB360A}"/>
              </a:ext>
            </a:extLst>
          </p:cNvPr>
          <p:cNvGraphicFramePr>
            <a:graphicFrameLocks noGrp="1"/>
          </p:cNvGraphicFramePr>
          <p:nvPr>
            <p:extLst>
              <p:ext uri="{D42A27DB-BD31-4B8C-83A1-F6EECF244321}">
                <p14:modId xmlns:p14="http://schemas.microsoft.com/office/powerpoint/2010/main" val="3915260780"/>
              </p:ext>
            </p:extLst>
          </p:nvPr>
        </p:nvGraphicFramePr>
        <p:xfrm>
          <a:off x="419484" y="1086171"/>
          <a:ext cx="11349856" cy="4150135"/>
        </p:xfrm>
        <a:graphic>
          <a:graphicData uri="http://schemas.openxmlformats.org/drawingml/2006/table">
            <a:tbl>
              <a:tblPr firstRow="1" bandRow="1">
                <a:tableStyleId>{5C22544A-7EE6-4342-B048-85BDC9FD1C3A}</a:tableStyleId>
              </a:tblPr>
              <a:tblGrid>
                <a:gridCol w="1061844">
                  <a:extLst>
                    <a:ext uri="{9D8B030D-6E8A-4147-A177-3AD203B41FA5}">
                      <a16:colId xmlns:a16="http://schemas.microsoft.com/office/drawing/2014/main" val="999088719"/>
                    </a:ext>
                  </a:extLst>
                </a:gridCol>
                <a:gridCol w="1408176">
                  <a:extLst>
                    <a:ext uri="{9D8B030D-6E8A-4147-A177-3AD203B41FA5}">
                      <a16:colId xmlns:a16="http://schemas.microsoft.com/office/drawing/2014/main" val="3163749939"/>
                    </a:ext>
                  </a:extLst>
                </a:gridCol>
                <a:gridCol w="1335024">
                  <a:extLst>
                    <a:ext uri="{9D8B030D-6E8A-4147-A177-3AD203B41FA5}">
                      <a16:colId xmlns:a16="http://schemas.microsoft.com/office/drawing/2014/main" val="985093006"/>
                    </a:ext>
                  </a:extLst>
                </a:gridCol>
                <a:gridCol w="974929">
                  <a:extLst>
                    <a:ext uri="{9D8B030D-6E8A-4147-A177-3AD203B41FA5}">
                      <a16:colId xmlns:a16="http://schemas.microsoft.com/office/drawing/2014/main" val="2207129216"/>
                    </a:ext>
                  </a:extLst>
                </a:gridCol>
                <a:gridCol w="3659947">
                  <a:extLst>
                    <a:ext uri="{9D8B030D-6E8A-4147-A177-3AD203B41FA5}">
                      <a16:colId xmlns:a16="http://schemas.microsoft.com/office/drawing/2014/main" val="2485500493"/>
                    </a:ext>
                  </a:extLst>
                </a:gridCol>
                <a:gridCol w="2909936">
                  <a:extLst>
                    <a:ext uri="{9D8B030D-6E8A-4147-A177-3AD203B41FA5}">
                      <a16:colId xmlns:a16="http://schemas.microsoft.com/office/drawing/2014/main" val="4101453762"/>
                    </a:ext>
                  </a:extLst>
                </a:gridCol>
              </a:tblGrid>
              <a:tr h="265870">
                <a:tc>
                  <a:txBody>
                    <a:bodyPr/>
                    <a:lstStyle/>
                    <a:p>
                      <a:pPr algn="ctr"/>
                      <a:r>
                        <a:rPr lang="en-US" sz="1200" dirty="0">
                          <a:latin typeface="Salesforce Sans"/>
                        </a:rPr>
                        <a:t>Solution</a:t>
                      </a:r>
                    </a:p>
                  </a:txBody>
                  <a:tcPr anchor="ctr">
                    <a:solidFill>
                      <a:srgbClr val="009DDC"/>
                    </a:solidFill>
                  </a:tcPr>
                </a:tc>
                <a:tc>
                  <a:txBody>
                    <a:bodyPr/>
                    <a:lstStyle/>
                    <a:p>
                      <a:pPr algn="ctr"/>
                      <a:r>
                        <a:rPr lang="en-US" sz="1200" dirty="0">
                          <a:latin typeface="Salesforce Sans"/>
                        </a:rPr>
                        <a:t>Location</a:t>
                      </a:r>
                    </a:p>
                  </a:txBody>
                  <a:tcPr anchor="ctr">
                    <a:solidFill>
                      <a:srgbClr val="009DDC"/>
                    </a:solidFill>
                  </a:tcPr>
                </a:tc>
                <a:tc>
                  <a:txBody>
                    <a:bodyPr/>
                    <a:lstStyle/>
                    <a:p>
                      <a:pPr marR="0" algn="ctr" rtl="0">
                        <a:lnSpc>
                          <a:spcPct val="100000"/>
                        </a:lnSpc>
                        <a:spcBef>
                          <a:spcPts val="0"/>
                        </a:spcBef>
                        <a:spcAft>
                          <a:spcPts val="0"/>
                        </a:spcAft>
                        <a:buClr>
                          <a:srgbClr val="000000"/>
                        </a:buClr>
                        <a:buFont typeface="Arial"/>
                      </a:pPr>
                      <a:r>
                        <a:rPr lang="en-US" sz="1200" b="1" i="0" u="none" strike="noStrike" cap="none" dirty="0">
                          <a:solidFill>
                            <a:schemeClr val="lt1"/>
                          </a:solidFill>
                          <a:latin typeface="Salesforce Sans"/>
                          <a:ea typeface="+mn-ea"/>
                          <a:cs typeface="+mn-cs"/>
                          <a:sym typeface="Arial"/>
                        </a:rPr>
                        <a:t>Home-buying cost</a:t>
                      </a:r>
                    </a:p>
                  </a:txBody>
                  <a:tcPr anchor="ctr">
                    <a:solidFill>
                      <a:srgbClr val="009DDC"/>
                    </a:solidFill>
                  </a:tcPr>
                </a:tc>
                <a:tc>
                  <a:txBody>
                    <a:bodyPr/>
                    <a:lstStyle/>
                    <a:p>
                      <a:pPr marR="0" algn="ctr" rtl="0">
                        <a:lnSpc>
                          <a:spcPct val="100000"/>
                        </a:lnSpc>
                        <a:spcBef>
                          <a:spcPts val="0"/>
                        </a:spcBef>
                        <a:spcAft>
                          <a:spcPts val="0"/>
                        </a:spcAft>
                        <a:buClr>
                          <a:srgbClr val="000000"/>
                        </a:buClr>
                        <a:buFont typeface="Arial"/>
                      </a:pPr>
                      <a:r>
                        <a:rPr lang="en-US" sz="1200" b="1" i="0" u="none" strike="noStrike" cap="none" dirty="0">
                          <a:solidFill>
                            <a:schemeClr val="lt1"/>
                          </a:solidFill>
                          <a:latin typeface="Salesforce Sans"/>
                          <a:ea typeface="+mn-ea"/>
                          <a:cs typeface="+mn-cs"/>
                          <a:sym typeface="Arial"/>
                        </a:rPr>
                        <a:t>NPV</a:t>
                      </a:r>
                    </a:p>
                  </a:txBody>
                  <a:tcPr anchor="ctr">
                    <a:solidFill>
                      <a:srgbClr val="009DDC"/>
                    </a:solidFill>
                  </a:tcPr>
                </a:tc>
                <a:tc>
                  <a:txBody>
                    <a:bodyPr/>
                    <a:lstStyle/>
                    <a:p>
                      <a:pPr algn="ctr"/>
                      <a:r>
                        <a:rPr lang="en-US" sz="1200" dirty="0">
                          <a:latin typeface="Salesforce Sans"/>
                        </a:rPr>
                        <a:t>Pros</a:t>
                      </a:r>
                      <a:endParaRPr lang="en-US" sz="1000" b="0" dirty="0">
                        <a:latin typeface="Salesforce Sans"/>
                      </a:endParaRPr>
                    </a:p>
                  </a:txBody>
                  <a:tcPr anchor="ctr">
                    <a:solidFill>
                      <a:srgbClr val="009DDC"/>
                    </a:solidFill>
                  </a:tcPr>
                </a:tc>
                <a:tc>
                  <a:txBody>
                    <a:bodyPr/>
                    <a:lstStyle/>
                    <a:p>
                      <a:pPr algn="ctr"/>
                      <a:r>
                        <a:rPr lang="en-US" sz="1200" dirty="0">
                          <a:latin typeface="Salesforce Sans"/>
                        </a:rPr>
                        <a:t>Cons</a:t>
                      </a:r>
                      <a:endParaRPr lang="en-US" sz="1000" b="0" dirty="0">
                        <a:latin typeface="Salesforce Sans"/>
                      </a:endParaRPr>
                    </a:p>
                  </a:txBody>
                  <a:tcPr anchor="ctr">
                    <a:solidFill>
                      <a:srgbClr val="009DDC"/>
                    </a:solidFill>
                  </a:tcPr>
                </a:tc>
                <a:extLst>
                  <a:ext uri="{0D108BD9-81ED-4DB2-BD59-A6C34878D82A}">
                    <a16:rowId xmlns:a16="http://schemas.microsoft.com/office/drawing/2014/main" val="675940015"/>
                  </a:ext>
                </a:extLst>
              </a:tr>
              <a:tr h="92111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1" dirty="0">
                          <a:solidFill>
                            <a:schemeClr val="accent2">
                              <a:lumMod val="50000"/>
                            </a:schemeClr>
                          </a:solidFill>
                          <a:latin typeface="Salesforce Sans"/>
                        </a:rPr>
                        <a:t>The Best Choice </a:t>
                      </a:r>
                      <a:endParaRPr lang="en-US" sz="1200" b="1" dirty="0">
                        <a:solidFill>
                          <a:schemeClr val="accent2">
                            <a:lumMod val="50000"/>
                          </a:schemeClr>
                        </a:solidFill>
                        <a:latin typeface="Salesforce Sans"/>
                      </a:endParaRPr>
                    </a:p>
                  </a:txBody>
                  <a:tcPr anchor="ct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2">
                              <a:lumMod val="50000"/>
                            </a:schemeClr>
                          </a:solidFill>
                          <a:latin typeface="Salesforce Sans"/>
                        </a:rPr>
                        <a:t>Melbourne, FL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2">
                              <a:lumMod val="50000"/>
                            </a:schemeClr>
                          </a:solidFill>
                          <a:latin typeface="Salesforce Sans"/>
                        </a:rPr>
                        <a:t>Grand Rapid, MI </a:t>
                      </a:r>
                    </a:p>
                  </a:txBody>
                  <a:tcPr anchor="ctr">
                    <a:solidFill>
                      <a:schemeClr val="tx2">
                        <a:lumMod val="20000"/>
                        <a:lumOff val="80000"/>
                      </a:schemeClr>
                    </a:solidFill>
                  </a:tcPr>
                </a:tc>
                <a:tc>
                  <a:txBody>
                    <a:bodyPr/>
                    <a:lstStyle/>
                    <a:p>
                      <a:pPr algn="ctr"/>
                      <a:r>
                        <a:rPr lang="en-US" sz="1200" dirty="0">
                          <a:solidFill>
                            <a:schemeClr val="accent2">
                              <a:lumMod val="50000"/>
                            </a:schemeClr>
                          </a:solidFill>
                          <a:latin typeface="Salesforce Sans"/>
                        </a:rPr>
                        <a:t>$498,145</a:t>
                      </a:r>
                    </a:p>
                  </a:txBody>
                  <a:tcPr anchor="ctr">
                    <a:solidFill>
                      <a:schemeClr val="tx2">
                        <a:lumMod val="20000"/>
                        <a:lumOff val="80000"/>
                      </a:schemeClr>
                    </a:solidFill>
                  </a:tcPr>
                </a:tc>
                <a:tc>
                  <a:txBody>
                    <a:bodyPr/>
                    <a:lstStyle/>
                    <a:p>
                      <a:pPr algn="ctr"/>
                      <a:r>
                        <a:rPr lang="en-US" sz="1200" dirty="0">
                          <a:solidFill>
                            <a:schemeClr val="accent2">
                              <a:lumMod val="50000"/>
                            </a:schemeClr>
                          </a:solidFill>
                          <a:latin typeface="Salesforce Sans"/>
                        </a:rPr>
                        <a:t>$719,703</a:t>
                      </a:r>
                    </a:p>
                  </a:txBody>
                  <a:tcPr anchor="ctr">
                    <a:solidFill>
                      <a:schemeClr val="tx2">
                        <a:lumMod val="20000"/>
                        <a:lumOff val="80000"/>
                      </a:schemeClr>
                    </a:solidFill>
                  </a:tcPr>
                </a:tc>
                <a:tc>
                  <a:txBody>
                    <a:bodyPr/>
                    <a:lstStyle/>
                    <a:p>
                      <a:pPr marL="171450" indent="-171450" algn="l">
                        <a:buFont typeface="Arial" panose="020B0604020202020204" pitchFamily="34" charset="0"/>
                        <a:buChar char="•"/>
                      </a:pPr>
                      <a:r>
                        <a:rPr lang="en-US" sz="1200" dirty="0">
                          <a:solidFill>
                            <a:srgbClr val="009DDC"/>
                          </a:solidFill>
                          <a:latin typeface="Salesforce Sans"/>
                        </a:rPr>
                        <a:t>High NPV</a:t>
                      </a:r>
                    </a:p>
                    <a:p>
                      <a:pPr marL="171450" indent="-171450" algn="l">
                        <a:buFont typeface="Arial" panose="020B0604020202020204" pitchFamily="34" charset="0"/>
                        <a:buChar char="•"/>
                      </a:pPr>
                      <a:r>
                        <a:rPr lang="en-US" sz="1200" dirty="0">
                          <a:solidFill>
                            <a:srgbClr val="009DDC"/>
                          </a:solidFill>
                          <a:latin typeface="Salesforce Sans"/>
                        </a:rPr>
                        <a:t>Low risk </a:t>
                      </a:r>
                      <a:r>
                        <a:rPr lang="en-US" sz="1200" dirty="0">
                          <a:solidFill>
                            <a:schemeClr val="accent2">
                              <a:lumMod val="50000"/>
                            </a:schemeClr>
                          </a:solidFill>
                          <a:latin typeface="Salesforce Sans"/>
                        </a:rPr>
                        <a:t>from investing in 2 states</a:t>
                      </a:r>
                    </a:p>
                    <a:p>
                      <a:pPr marL="171450" indent="-171450" algn="l">
                        <a:buFont typeface="Arial" panose="020B0604020202020204" pitchFamily="34" charset="0"/>
                        <a:buChar char="•"/>
                      </a:pPr>
                      <a:r>
                        <a:rPr lang="en-US" sz="1200" dirty="0">
                          <a:solidFill>
                            <a:srgbClr val="009DDC"/>
                          </a:solidFill>
                          <a:latin typeface="Salesforce Sans"/>
                        </a:rPr>
                        <a:t>Low risk </a:t>
                      </a:r>
                      <a:r>
                        <a:rPr lang="en-US" sz="1200" dirty="0">
                          <a:solidFill>
                            <a:schemeClr val="accent2">
                              <a:lumMod val="50000"/>
                            </a:schemeClr>
                          </a:solidFill>
                          <a:latin typeface="Salesforce Sans"/>
                        </a:rPr>
                        <a:t>from rent income accounting for 30% of the total income*</a:t>
                      </a:r>
                    </a:p>
                  </a:txBody>
                  <a:tcPr anchor="ctr">
                    <a:solidFill>
                      <a:schemeClr val="tx2">
                        <a:lumMod val="20000"/>
                        <a:lumOff val="80000"/>
                      </a:schemeClr>
                    </a:solidFill>
                  </a:tcPr>
                </a:tc>
                <a:tc>
                  <a:txBody>
                    <a:bodyPr/>
                    <a:lstStyle/>
                    <a:p>
                      <a:pPr marL="171450" indent="-171450" algn="l">
                        <a:buFont typeface="Arial" panose="020B0604020202020204" pitchFamily="34" charset="0"/>
                        <a:buChar char="•"/>
                      </a:pPr>
                      <a:r>
                        <a:rPr lang="en-US" sz="1200" dirty="0">
                          <a:solidFill>
                            <a:schemeClr val="accent6">
                              <a:lumMod val="75000"/>
                            </a:schemeClr>
                          </a:solidFill>
                          <a:latin typeface="Salesforce Sans"/>
                        </a:rPr>
                        <a:t>Inconvenience</a:t>
                      </a:r>
                      <a:r>
                        <a:rPr lang="en-US" sz="1200" dirty="0">
                          <a:solidFill>
                            <a:schemeClr val="accent2">
                              <a:lumMod val="50000"/>
                            </a:schemeClr>
                          </a:solidFill>
                          <a:latin typeface="Salesforce Sans"/>
                        </a:rPr>
                        <a:t> of maintaining properties across the states</a:t>
                      </a:r>
                    </a:p>
                  </a:txBody>
                  <a:tcPr anchor="ctr">
                    <a:solidFill>
                      <a:schemeClr val="tx2">
                        <a:lumMod val="20000"/>
                        <a:lumOff val="80000"/>
                      </a:schemeClr>
                    </a:solidFill>
                  </a:tcPr>
                </a:tc>
                <a:extLst>
                  <a:ext uri="{0D108BD9-81ED-4DB2-BD59-A6C34878D82A}">
                    <a16:rowId xmlns:a16="http://schemas.microsoft.com/office/drawing/2014/main" val="2800332031"/>
                  </a:ext>
                </a:extLst>
              </a:tr>
              <a:tr h="1112482">
                <a:tc>
                  <a:txBody>
                    <a:bodyPr/>
                    <a:lstStyle/>
                    <a:p>
                      <a:pPr algn="ctr"/>
                      <a:r>
                        <a:rPr lang="en-US" sz="1200" b="1" dirty="0">
                          <a:solidFill>
                            <a:schemeClr val="accent2">
                              <a:lumMod val="50000"/>
                            </a:schemeClr>
                          </a:solidFill>
                          <a:latin typeface="Salesforce Sans"/>
                        </a:rPr>
                        <a:t>The Easiest</a:t>
                      </a:r>
                    </a:p>
                  </a:txBody>
                  <a:tcPr anchor="ctr">
                    <a:solidFill>
                      <a:schemeClr val="tx2">
                        <a:lumMod val="20000"/>
                        <a:lumOff val="80000"/>
                      </a:schemeClr>
                    </a:solidFill>
                  </a:tcPr>
                </a:tc>
                <a:tc>
                  <a:txBody>
                    <a:bodyPr/>
                    <a:lstStyle/>
                    <a:p>
                      <a:pPr algn="ctr"/>
                      <a:r>
                        <a:rPr lang="en-US" sz="1200" b="1" dirty="0">
                          <a:solidFill>
                            <a:schemeClr val="accent2">
                              <a:lumMod val="50000"/>
                            </a:schemeClr>
                          </a:solidFill>
                          <a:latin typeface="Salesforce Sans"/>
                        </a:rPr>
                        <a:t>Boise City, ID</a:t>
                      </a:r>
                    </a:p>
                  </a:txBody>
                  <a:tcPr anchor="ctr">
                    <a:solidFill>
                      <a:schemeClr val="tx2">
                        <a:lumMod val="20000"/>
                        <a:lumOff val="80000"/>
                      </a:schemeClr>
                    </a:solidFill>
                  </a:tcPr>
                </a:tc>
                <a:tc>
                  <a:txBody>
                    <a:bodyPr/>
                    <a:lstStyle/>
                    <a:p>
                      <a:pPr algn="ctr"/>
                      <a:r>
                        <a:rPr lang="en-US" sz="1200" dirty="0">
                          <a:solidFill>
                            <a:schemeClr val="accent2">
                              <a:lumMod val="50000"/>
                            </a:schemeClr>
                          </a:solidFill>
                          <a:latin typeface="Salesforce Sans"/>
                        </a:rPr>
                        <a:t>$395,486</a:t>
                      </a:r>
                    </a:p>
                  </a:txBody>
                  <a:tcPr anchor="ctr">
                    <a:solidFill>
                      <a:schemeClr val="tx2">
                        <a:lumMod val="20000"/>
                        <a:lumOff val="80000"/>
                      </a:schemeClr>
                    </a:solidFill>
                  </a:tcPr>
                </a:tc>
                <a:tc>
                  <a:txBody>
                    <a:bodyPr/>
                    <a:lstStyle/>
                    <a:p>
                      <a:pPr algn="ctr"/>
                      <a:r>
                        <a:rPr lang="en-US" sz="1200" dirty="0">
                          <a:solidFill>
                            <a:schemeClr val="accent2">
                              <a:lumMod val="50000"/>
                            </a:schemeClr>
                          </a:solidFill>
                          <a:latin typeface="Salesforce Sans"/>
                        </a:rPr>
                        <a:t>$626,587</a:t>
                      </a:r>
                    </a:p>
                  </a:txBody>
                  <a:tcPr anchor="ctr">
                    <a:solidFill>
                      <a:schemeClr val="tx2">
                        <a:lumMod val="20000"/>
                        <a:lumOff val="80000"/>
                      </a:schemeClr>
                    </a:solidFill>
                  </a:tcPr>
                </a:tc>
                <a:tc>
                  <a:txBody>
                    <a:bodyPr/>
                    <a:lstStyle/>
                    <a:p>
                      <a:pPr marL="171450" indent="-171450" algn="l">
                        <a:buFont typeface="Arial" panose="020B0604020202020204" pitchFamily="34" charset="0"/>
                        <a:buChar char="•"/>
                      </a:pPr>
                      <a:r>
                        <a:rPr lang="en-US" altLang="zh-CN" sz="1200" dirty="0">
                          <a:solidFill>
                            <a:srgbClr val="009DDC"/>
                          </a:solidFill>
                          <a:latin typeface="Salesforce Sans"/>
                        </a:rPr>
                        <a:t>Convenience</a:t>
                      </a:r>
                      <a:r>
                        <a:rPr lang="en-US" altLang="zh-CN" sz="1200" dirty="0">
                          <a:solidFill>
                            <a:schemeClr val="accent2">
                              <a:lumMod val="50000"/>
                            </a:schemeClr>
                          </a:solidFill>
                          <a:latin typeface="Salesforce Sans"/>
                        </a:rPr>
                        <a:t> from only maintaining one property</a:t>
                      </a:r>
                    </a:p>
                    <a:p>
                      <a:pPr marL="171450" indent="-171450" algn="l">
                        <a:buFont typeface="Arial" panose="020B0604020202020204" pitchFamily="34" charset="0"/>
                        <a:buChar char="•"/>
                      </a:pPr>
                      <a:r>
                        <a:rPr lang="en-US" sz="1200" dirty="0">
                          <a:solidFill>
                            <a:srgbClr val="009DDC"/>
                          </a:solidFill>
                          <a:latin typeface="Salesforce Sans"/>
                        </a:rPr>
                        <a:t>F</a:t>
                      </a:r>
                      <a:r>
                        <a:rPr lang="en-US" altLang="zh-CN" sz="1200" dirty="0">
                          <a:solidFill>
                            <a:srgbClr val="009DDC"/>
                          </a:solidFill>
                          <a:latin typeface="Salesforce Sans"/>
                        </a:rPr>
                        <a:t>reedom</a:t>
                      </a:r>
                      <a:r>
                        <a:rPr lang="en-US" sz="1200" dirty="0">
                          <a:solidFill>
                            <a:schemeClr val="accent2">
                              <a:lumMod val="50000"/>
                            </a:schemeClr>
                          </a:solidFill>
                          <a:latin typeface="Salesforce Sans"/>
                        </a:rPr>
                        <a:t> to leverage the rest $100k cash</a:t>
                      </a:r>
                    </a:p>
                  </a:txBody>
                  <a:tcPr anchor="ctr">
                    <a:solidFill>
                      <a:schemeClr val="tx2">
                        <a:lumMod val="20000"/>
                        <a:lumOff val="80000"/>
                      </a:schemeClr>
                    </a:solidFill>
                  </a:tcPr>
                </a:tc>
                <a:tc>
                  <a:txBody>
                    <a:bodyPr/>
                    <a:lstStyle/>
                    <a:p>
                      <a:pPr marL="171450" indent="-171450" algn="l">
                        <a:buFont typeface="Arial" panose="020B0604020202020204" pitchFamily="34" charset="0"/>
                        <a:buChar char="•"/>
                      </a:pPr>
                      <a:r>
                        <a:rPr lang="en-US" sz="1200" dirty="0">
                          <a:solidFill>
                            <a:schemeClr val="accent6">
                              <a:lumMod val="75000"/>
                            </a:schemeClr>
                          </a:solidFill>
                          <a:latin typeface="Salesforce Sans"/>
                        </a:rPr>
                        <a:t>Low NPV</a:t>
                      </a:r>
                    </a:p>
                    <a:p>
                      <a:pPr marL="171450" indent="-171450" algn="l">
                        <a:buFont typeface="Arial" panose="020B0604020202020204" pitchFamily="34" charset="0"/>
                        <a:buChar char="•"/>
                      </a:pPr>
                      <a:r>
                        <a:rPr lang="en-US" sz="1200" dirty="0">
                          <a:solidFill>
                            <a:schemeClr val="accent6">
                              <a:lumMod val="75000"/>
                            </a:schemeClr>
                          </a:solidFill>
                          <a:latin typeface="Salesforce Sans"/>
                        </a:rPr>
                        <a:t>High risk </a:t>
                      </a:r>
                      <a:r>
                        <a:rPr lang="en-US" sz="1200" dirty="0">
                          <a:solidFill>
                            <a:schemeClr val="accent2">
                              <a:lumMod val="50000"/>
                            </a:schemeClr>
                          </a:solidFill>
                          <a:latin typeface="Salesforce Sans"/>
                        </a:rPr>
                        <a:t>from only investing in 1 property</a:t>
                      </a:r>
                    </a:p>
                    <a:p>
                      <a:pPr marL="171450" indent="-171450" algn="l">
                        <a:buFont typeface="Arial" panose="020B0604020202020204" pitchFamily="34" charset="0"/>
                        <a:buChar char="•"/>
                      </a:pPr>
                      <a:r>
                        <a:rPr lang="en-US" sz="1200" dirty="0">
                          <a:solidFill>
                            <a:schemeClr val="accent6">
                              <a:lumMod val="75000"/>
                            </a:schemeClr>
                          </a:solidFill>
                          <a:latin typeface="Salesforce Sans"/>
                        </a:rPr>
                        <a:t>High risk </a:t>
                      </a:r>
                      <a:r>
                        <a:rPr lang="en-US" sz="1200" dirty="0">
                          <a:solidFill>
                            <a:schemeClr val="accent2">
                              <a:lumMod val="50000"/>
                            </a:schemeClr>
                          </a:solidFill>
                          <a:latin typeface="Salesforce Sans"/>
                        </a:rPr>
                        <a:t>from rent income only accounting for 18% of the total income </a:t>
                      </a:r>
                    </a:p>
                  </a:txBody>
                  <a:tcPr anchor="ctr">
                    <a:solidFill>
                      <a:schemeClr val="tx2">
                        <a:lumMod val="20000"/>
                        <a:lumOff val="80000"/>
                      </a:schemeClr>
                    </a:solidFill>
                  </a:tcPr>
                </a:tc>
                <a:extLst>
                  <a:ext uri="{0D108BD9-81ED-4DB2-BD59-A6C34878D82A}">
                    <a16:rowId xmlns:a16="http://schemas.microsoft.com/office/drawing/2014/main" val="2782257482"/>
                  </a:ext>
                </a:extLst>
              </a:tr>
              <a:tr h="921111">
                <a:tc>
                  <a:txBody>
                    <a:bodyPr/>
                    <a:lstStyle/>
                    <a:p>
                      <a:pPr algn="ctr"/>
                      <a:r>
                        <a:rPr lang="en-US" sz="1200" b="1" dirty="0">
                          <a:solidFill>
                            <a:schemeClr val="accent2">
                              <a:lumMod val="50000"/>
                            </a:schemeClr>
                          </a:solidFill>
                          <a:latin typeface="Salesforce Sans"/>
                        </a:rPr>
                        <a:t>Upper Limit</a:t>
                      </a:r>
                    </a:p>
                  </a:txBody>
                  <a:tcPr anchor="ctr">
                    <a:solidFill>
                      <a:schemeClr val="tx2">
                        <a:lumMod val="20000"/>
                        <a:lumOff val="80000"/>
                      </a:schemeClr>
                    </a:solidFill>
                  </a:tcPr>
                </a:tc>
                <a:tc>
                  <a:txBody>
                    <a:bodyPr/>
                    <a:lstStyle/>
                    <a:p>
                      <a:pPr algn="ctr"/>
                      <a:r>
                        <a:rPr lang="en-US" sz="1200" b="1" dirty="0">
                          <a:solidFill>
                            <a:schemeClr val="accent2">
                              <a:lumMod val="50000"/>
                            </a:schemeClr>
                          </a:solidFill>
                          <a:latin typeface="Salesforce Sans"/>
                        </a:rPr>
                        <a:t>Daytona Beach, FL</a:t>
                      </a:r>
                    </a:p>
                    <a:p>
                      <a:pPr algn="ctr"/>
                      <a:r>
                        <a:rPr lang="en-US" sz="1200" b="1" dirty="0">
                          <a:solidFill>
                            <a:schemeClr val="accent2">
                              <a:lumMod val="50000"/>
                            </a:schemeClr>
                          </a:solidFill>
                          <a:latin typeface="Salesforce Sans"/>
                        </a:rPr>
                        <a:t>Port St. Lucie, FL</a:t>
                      </a:r>
                    </a:p>
                  </a:txBody>
                  <a:tcPr anchor="ctr">
                    <a:solidFill>
                      <a:schemeClr val="tx2">
                        <a:lumMod val="20000"/>
                        <a:lumOff val="80000"/>
                      </a:schemeClr>
                    </a:solidFill>
                  </a:tcPr>
                </a:tc>
                <a:tc>
                  <a:txBody>
                    <a:bodyPr/>
                    <a:lstStyle/>
                    <a:p>
                      <a:pPr algn="ctr"/>
                      <a:r>
                        <a:rPr lang="en-US" sz="1200" dirty="0">
                          <a:solidFill>
                            <a:schemeClr val="accent2">
                              <a:lumMod val="50000"/>
                            </a:schemeClr>
                          </a:solidFill>
                          <a:latin typeface="Salesforce Sans"/>
                        </a:rPr>
                        <a:t>$499,453</a:t>
                      </a:r>
                    </a:p>
                  </a:txBody>
                  <a:tcPr anchor="ctr">
                    <a:solidFill>
                      <a:schemeClr val="tx2">
                        <a:lumMod val="20000"/>
                        <a:lumOff val="80000"/>
                      </a:schemeClr>
                    </a:solidFill>
                  </a:tcPr>
                </a:tc>
                <a:tc>
                  <a:txBody>
                    <a:bodyPr/>
                    <a:lstStyle/>
                    <a:p>
                      <a:pPr algn="ctr"/>
                      <a:r>
                        <a:rPr lang="en-US" sz="1200" dirty="0">
                          <a:solidFill>
                            <a:schemeClr val="accent2">
                              <a:lumMod val="50000"/>
                            </a:schemeClr>
                          </a:solidFill>
                          <a:latin typeface="Salesforce Sans"/>
                        </a:rPr>
                        <a:t>$745,178</a:t>
                      </a:r>
                    </a:p>
                  </a:txBody>
                  <a:tcPr anchor="ctr">
                    <a:solidFill>
                      <a:schemeClr val="tx2">
                        <a:lumMod val="20000"/>
                        <a:lumOff val="80000"/>
                      </a:schemeClr>
                    </a:solidFill>
                  </a:tcPr>
                </a:tc>
                <a:tc>
                  <a:txBody>
                    <a:bodyPr/>
                    <a:lstStyle/>
                    <a:p>
                      <a:pPr marL="171450" indent="-171450" algn="l">
                        <a:buFont typeface="Arial" panose="020B0604020202020204" pitchFamily="34" charset="0"/>
                        <a:buChar char="•"/>
                      </a:pPr>
                      <a:r>
                        <a:rPr lang="en-US" sz="1200" dirty="0">
                          <a:solidFill>
                            <a:srgbClr val="009DDC"/>
                          </a:solidFill>
                          <a:latin typeface="Salesforce Sans"/>
                        </a:rPr>
                        <a:t>Highest NPV</a:t>
                      </a:r>
                    </a:p>
                    <a:p>
                      <a:pPr marL="171450" indent="-171450" algn="l">
                        <a:buFont typeface="Arial" panose="020B0604020202020204" pitchFamily="34" charset="0"/>
                        <a:buChar char="•"/>
                      </a:pPr>
                      <a:r>
                        <a:rPr lang="en-US" sz="1200" dirty="0">
                          <a:solidFill>
                            <a:srgbClr val="009DDC"/>
                          </a:solidFill>
                          <a:latin typeface="Salesforce Sans"/>
                        </a:rPr>
                        <a:t>Low risk </a:t>
                      </a:r>
                      <a:r>
                        <a:rPr lang="en-US" sz="1200" dirty="0">
                          <a:solidFill>
                            <a:schemeClr val="accent2">
                              <a:lumMod val="50000"/>
                            </a:schemeClr>
                          </a:solidFill>
                          <a:latin typeface="Salesforce Sans"/>
                        </a:rPr>
                        <a:t>from rent income accounting for 33% of the total income</a:t>
                      </a:r>
                    </a:p>
                  </a:txBody>
                  <a:tcPr anchor="ctr">
                    <a:solidFill>
                      <a:schemeClr val="tx2">
                        <a:lumMod val="20000"/>
                        <a:lumOff val="80000"/>
                      </a:schemeClr>
                    </a:solidFill>
                  </a:tcPr>
                </a:tc>
                <a:tc>
                  <a:txBody>
                    <a:bodyPr/>
                    <a:lstStyle/>
                    <a:p>
                      <a:pPr marL="171450" indent="-171450" algn="l">
                        <a:buFont typeface="Arial" panose="020B0604020202020204" pitchFamily="34" charset="0"/>
                        <a:buChar char="•"/>
                      </a:pPr>
                      <a:r>
                        <a:rPr lang="en-US" sz="1200" dirty="0">
                          <a:solidFill>
                            <a:schemeClr val="accent6">
                              <a:lumMod val="75000"/>
                            </a:schemeClr>
                          </a:solidFill>
                          <a:latin typeface="Salesforce Sans"/>
                        </a:rPr>
                        <a:t>High risk </a:t>
                      </a:r>
                      <a:r>
                        <a:rPr lang="en-US" sz="1200" dirty="0">
                          <a:solidFill>
                            <a:schemeClr val="accent2">
                              <a:lumMod val="50000"/>
                            </a:schemeClr>
                          </a:solidFill>
                          <a:latin typeface="Salesforce Sans"/>
                        </a:rPr>
                        <a:t>from only investing in 1 state</a:t>
                      </a:r>
                    </a:p>
                    <a:p>
                      <a:pPr marL="171450" indent="-171450" algn="l">
                        <a:buFont typeface="Arial" panose="020B0604020202020204" pitchFamily="34" charset="0"/>
                        <a:buChar char="•"/>
                      </a:pPr>
                      <a:r>
                        <a:rPr lang="en-US" sz="1200" dirty="0">
                          <a:solidFill>
                            <a:schemeClr val="accent6">
                              <a:lumMod val="75000"/>
                            </a:schemeClr>
                          </a:solidFill>
                          <a:latin typeface="Salesforce Sans"/>
                        </a:rPr>
                        <a:t>Inconvenience</a:t>
                      </a:r>
                      <a:r>
                        <a:rPr lang="en-US" sz="1200" dirty="0">
                          <a:solidFill>
                            <a:schemeClr val="accent2">
                              <a:lumMod val="50000"/>
                            </a:schemeClr>
                          </a:solidFill>
                          <a:latin typeface="Salesforce Sans"/>
                        </a:rPr>
                        <a:t> of maintaining properties in different cities </a:t>
                      </a:r>
                    </a:p>
                  </a:txBody>
                  <a:tcPr anchor="ctr">
                    <a:solidFill>
                      <a:schemeClr val="tx2">
                        <a:lumMod val="20000"/>
                        <a:lumOff val="80000"/>
                      </a:schemeClr>
                    </a:solidFill>
                  </a:tcPr>
                </a:tc>
                <a:extLst>
                  <a:ext uri="{0D108BD9-81ED-4DB2-BD59-A6C34878D82A}">
                    <a16:rowId xmlns:a16="http://schemas.microsoft.com/office/drawing/2014/main" val="4118459342"/>
                  </a:ext>
                </a:extLst>
              </a:tr>
              <a:tr h="921111">
                <a:tc>
                  <a:txBody>
                    <a:bodyPr/>
                    <a:lstStyle/>
                    <a:p>
                      <a:pPr algn="ctr"/>
                      <a:r>
                        <a:rPr lang="en-US" sz="1200" b="1" dirty="0">
                          <a:solidFill>
                            <a:schemeClr val="accent2">
                              <a:lumMod val="50000"/>
                            </a:schemeClr>
                          </a:solidFill>
                          <a:latin typeface="Salesforce Sans"/>
                        </a:rPr>
                        <a:t>Spread The Eggs</a:t>
                      </a:r>
                    </a:p>
                  </a:txBody>
                  <a:tcPr anchor="ctr">
                    <a:solidFill>
                      <a:schemeClr val="tx2">
                        <a:lumMod val="20000"/>
                        <a:lumOff val="80000"/>
                      </a:schemeClr>
                    </a:solidFill>
                  </a:tcPr>
                </a:tc>
                <a:tc>
                  <a:txBody>
                    <a:bodyPr/>
                    <a:lstStyle/>
                    <a:p>
                      <a:pPr algn="ctr"/>
                      <a:r>
                        <a:rPr lang="en-US" sz="1200" b="1" dirty="0">
                          <a:solidFill>
                            <a:schemeClr val="accent2">
                              <a:lumMod val="50000"/>
                            </a:schemeClr>
                          </a:solidFill>
                          <a:latin typeface="Salesforce Sans"/>
                        </a:rPr>
                        <a:t>Lakeland, FL</a:t>
                      </a:r>
                    </a:p>
                    <a:p>
                      <a:pPr algn="ctr"/>
                      <a:r>
                        <a:rPr lang="en-US" sz="1200" b="1" dirty="0">
                          <a:solidFill>
                            <a:schemeClr val="accent2">
                              <a:lumMod val="50000"/>
                            </a:schemeClr>
                          </a:solidFill>
                          <a:latin typeface="Salesforce Sans"/>
                        </a:rPr>
                        <a:t>Memphis, TN</a:t>
                      </a:r>
                    </a:p>
                    <a:p>
                      <a:pPr algn="ctr"/>
                      <a:r>
                        <a:rPr lang="en-US" sz="1200" b="1" dirty="0">
                          <a:solidFill>
                            <a:schemeClr val="accent2">
                              <a:lumMod val="50000"/>
                            </a:schemeClr>
                          </a:solidFill>
                          <a:latin typeface="Salesforce Sans"/>
                        </a:rPr>
                        <a:t>Youngstown, OH</a:t>
                      </a:r>
                    </a:p>
                  </a:txBody>
                  <a:tcPr anchor="ctr">
                    <a:solidFill>
                      <a:schemeClr val="tx2">
                        <a:lumMod val="20000"/>
                        <a:lumOff val="80000"/>
                      </a:schemeClr>
                    </a:solidFill>
                  </a:tcPr>
                </a:tc>
                <a:tc>
                  <a:txBody>
                    <a:bodyPr/>
                    <a:lstStyle/>
                    <a:p>
                      <a:pPr algn="ctr"/>
                      <a:r>
                        <a:rPr lang="en-US" sz="1200" dirty="0">
                          <a:solidFill>
                            <a:schemeClr val="accent2">
                              <a:lumMod val="50000"/>
                            </a:schemeClr>
                          </a:solidFill>
                          <a:latin typeface="Salesforce Sans"/>
                        </a:rPr>
                        <a:t>$497,926</a:t>
                      </a:r>
                    </a:p>
                  </a:txBody>
                  <a:tcPr anchor="ctr">
                    <a:solidFill>
                      <a:schemeClr val="tx2">
                        <a:lumMod val="20000"/>
                        <a:lumOff val="80000"/>
                      </a:schemeClr>
                    </a:solidFill>
                  </a:tcPr>
                </a:tc>
                <a:tc>
                  <a:txBody>
                    <a:bodyPr/>
                    <a:lstStyle/>
                    <a:p>
                      <a:pPr algn="ctr"/>
                      <a:r>
                        <a:rPr lang="en-US" sz="1200" dirty="0">
                          <a:solidFill>
                            <a:schemeClr val="accent2">
                              <a:lumMod val="50000"/>
                            </a:schemeClr>
                          </a:solidFill>
                          <a:latin typeface="Salesforce Sans"/>
                        </a:rPr>
                        <a:t>$677,990</a:t>
                      </a:r>
                    </a:p>
                  </a:txBody>
                  <a:tcPr anchor="ctr">
                    <a:solidFill>
                      <a:schemeClr val="tx2">
                        <a:lumMod val="20000"/>
                        <a:lumOff val="80000"/>
                      </a:schemeClr>
                    </a:solidFill>
                  </a:tcPr>
                </a:tc>
                <a:tc>
                  <a:txBody>
                    <a:bodyPr/>
                    <a:lstStyle/>
                    <a:p>
                      <a:pPr marL="171450" indent="-171450" algn="l">
                        <a:buFont typeface="Arial" panose="020B0604020202020204" pitchFamily="34" charset="0"/>
                        <a:buChar char="•"/>
                      </a:pPr>
                      <a:r>
                        <a:rPr lang="en-US" sz="1200" dirty="0">
                          <a:solidFill>
                            <a:srgbClr val="009DDC"/>
                          </a:solidFill>
                          <a:latin typeface="Salesforce Sans"/>
                        </a:rPr>
                        <a:t>Low risk </a:t>
                      </a:r>
                      <a:r>
                        <a:rPr lang="en-US" sz="1200" dirty="0">
                          <a:solidFill>
                            <a:schemeClr val="accent2">
                              <a:lumMod val="50000"/>
                            </a:schemeClr>
                          </a:solidFill>
                          <a:latin typeface="Salesforce Sans"/>
                        </a:rPr>
                        <a:t>from investing in 3 states</a:t>
                      </a:r>
                    </a:p>
                    <a:p>
                      <a:pPr marL="171450" indent="-171450" algn="l">
                        <a:buFont typeface="Arial" panose="020B0604020202020204" pitchFamily="34" charset="0"/>
                        <a:buChar char="•"/>
                      </a:pPr>
                      <a:r>
                        <a:rPr lang="en-US" sz="1200" dirty="0">
                          <a:solidFill>
                            <a:srgbClr val="009DDC"/>
                          </a:solidFill>
                          <a:latin typeface="Salesforce Sans"/>
                        </a:rPr>
                        <a:t>Low risk </a:t>
                      </a:r>
                      <a:r>
                        <a:rPr lang="en-US" sz="1200" dirty="0">
                          <a:solidFill>
                            <a:schemeClr val="accent2">
                              <a:lumMod val="50000"/>
                            </a:schemeClr>
                          </a:solidFill>
                          <a:latin typeface="Salesforce Sans"/>
                        </a:rPr>
                        <a:t>from rent income accounting for 36% of the total income</a:t>
                      </a:r>
                    </a:p>
                  </a:txBody>
                  <a:tcPr anchor="ctr">
                    <a:solidFill>
                      <a:schemeClr val="tx2">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dirty="0">
                          <a:solidFill>
                            <a:schemeClr val="accent6">
                              <a:lumMod val="75000"/>
                            </a:schemeClr>
                          </a:solidFill>
                          <a:latin typeface="Salesforce Sans"/>
                        </a:rPr>
                        <a:t>Inconvenience</a:t>
                      </a:r>
                      <a:r>
                        <a:rPr lang="en-US" sz="1200" dirty="0">
                          <a:solidFill>
                            <a:schemeClr val="accent2">
                              <a:lumMod val="50000"/>
                            </a:schemeClr>
                          </a:solidFill>
                          <a:latin typeface="Salesforce Sans"/>
                        </a:rPr>
                        <a:t> of maintenance properties across the states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200" dirty="0">
                          <a:solidFill>
                            <a:schemeClr val="accent6">
                              <a:lumMod val="75000"/>
                            </a:schemeClr>
                          </a:solidFill>
                          <a:latin typeface="Salesforce Sans"/>
                        </a:rPr>
                        <a:t>Relatively low NPV</a:t>
                      </a:r>
                    </a:p>
                  </a:txBody>
                  <a:tcPr anchor="ctr">
                    <a:solidFill>
                      <a:schemeClr val="tx2">
                        <a:lumMod val="20000"/>
                        <a:lumOff val="80000"/>
                      </a:schemeClr>
                    </a:solidFill>
                  </a:tcPr>
                </a:tc>
                <a:extLst>
                  <a:ext uri="{0D108BD9-81ED-4DB2-BD59-A6C34878D82A}">
                    <a16:rowId xmlns:a16="http://schemas.microsoft.com/office/drawing/2014/main" val="3535197514"/>
                  </a:ext>
                </a:extLst>
              </a:tr>
            </a:tbl>
          </a:graphicData>
        </a:graphic>
      </p:graphicFrame>
      <p:sp>
        <p:nvSpPr>
          <p:cNvPr id="45" name="Google Shape;964;p132">
            <a:extLst>
              <a:ext uri="{FF2B5EF4-FFF2-40B4-BE49-F238E27FC236}">
                <a16:creationId xmlns:a16="http://schemas.microsoft.com/office/drawing/2014/main" id="{71B112F4-84AF-425A-8180-8CBA5A9D6E13}"/>
              </a:ext>
            </a:extLst>
          </p:cNvPr>
          <p:cNvSpPr txBox="1">
            <a:spLocks/>
          </p:cNvSpPr>
          <p:nvPr/>
        </p:nvSpPr>
        <p:spPr>
          <a:xfrm>
            <a:off x="203905" y="6567910"/>
            <a:ext cx="10084244" cy="18063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00" b="0" i="0" u="none" strike="noStrike" cap="none">
                <a:solidFill>
                  <a:srgbClr val="6A625B"/>
                </a:solidFill>
                <a:latin typeface="Salesforce Sans"/>
                <a:ea typeface="Salesforce Sans"/>
                <a:cs typeface="Salesforce Sans"/>
                <a:sym typeface="Salesforce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9pPr>
          </a:lstStyle>
          <a:p>
            <a:r>
              <a:rPr lang="en-US" dirty="0"/>
              <a:t>*The national average rent income proportion out of (rent income + home sale income) in the DCF model is 28.7%. High rent proportion is safer because rent is collected earlier than sales income</a:t>
            </a:r>
          </a:p>
          <a:p>
            <a:r>
              <a:rPr lang="en-US" dirty="0"/>
              <a:t>** Cheapest price of home is $112k, so we can at most buy 4 properties</a:t>
            </a:r>
          </a:p>
        </p:txBody>
      </p:sp>
      <p:sp>
        <p:nvSpPr>
          <p:cNvPr id="46" name="Oval 45">
            <a:extLst>
              <a:ext uri="{FF2B5EF4-FFF2-40B4-BE49-F238E27FC236}">
                <a16:creationId xmlns:a16="http://schemas.microsoft.com/office/drawing/2014/main" id="{DAF26CE4-547B-403A-ACF5-02151B70C181}"/>
              </a:ext>
            </a:extLst>
          </p:cNvPr>
          <p:cNvSpPr/>
          <p:nvPr/>
        </p:nvSpPr>
        <p:spPr>
          <a:xfrm>
            <a:off x="429644" y="1493112"/>
            <a:ext cx="1025269" cy="62829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927;p128">
            <a:extLst>
              <a:ext uri="{FF2B5EF4-FFF2-40B4-BE49-F238E27FC236}">
                <a16:creationId xmlns:a16="http://schemas.microsoft.com/office/drawing/2014/main" id="{18B71300-7F58-481C-8328-AA9AE6959B9F}"/>
              </a:ext>
            </a:extLst>
          </p:cNvPr>
          <p:cNvSpPr txBox="1">
            <a:spLocks/>
          </p:cNvSpPr>
          <p:nvPr/>
        </p:nvSpPr>
        <p:spPr>
          <a:xfrm>
            <a:off x="419484" y="5227713"/>
            <a:ext cx="10176974" cy="9167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b="1" dirty="0">
                <a:solidFill>
                  <a:schemeClr val="accent2">
                    <a:lumMod val="50000"/>
                  </a:schemeClr>
                </a:solidFill>
              </a:rPr>
              <a:t>Takeaways</a:t>
            </a:r>
            <a:endParaRPr lang="en-US" dirty="0"/>
          </a:p>
          <a:p>
            <a:pPr marL="285750" lvl="1" indent="-285750">
              <a:spcBef>
                <a:spcPts val="500"/>
              </a:spcBef>
            </a:pPr>
            <a:r>
              <a:rPr lang="en-US" sz="1400" dirty="0"/>
              <a:t>Different solutions might be applied according to the customer’s preference of </a:t>
            </a:r>
            <a:r>
              <a:rPr lang="en-US" sz="1400" b="1" dirty="0"/>
              <a:t>return(NPV), risk, convenience, and freedom</a:t>
            </a:r>
            <a:endParaRPr lang="en-US" sz="1400" dirty="0"/>
          </a:p>
          <a:p>
            <a:pPr marL="285750" lvl="1" indent="-285750">
              <a:spcBef>
                <a:spcPts val="500"/>
              </a:spcBef>
            </a:pPr>
            <a:r>
              <a:rPr lang="en-US" sz="1400" dirty="0"/>
              <a:t>Investing in more than 3 properties** can only gain ~$500k NPV at most which is too low to be an option</a:t>
            </a:r>
          </a:p>
        </p:txBody>
      </p:sp>
    </p:spTree>
    <p:extLst>
      <p:ext uri="{BB962C8B-B14F-4D97-AF65-F5344CB8AC3E}">
        <p14:creationId xmlns:p14="http://schemas.microsoft.com/office/powerpoint/2010/main" val="1962783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pic>
        <p:nvPicPr>
          <p:cNvPr id="965" name="Google Shape;965;p132" descr="pasted-image.pdf"/>
          <p:cNvPicPr preferRelativeResize="0"/>
          <p:nvPr/>
        </p:nvPicPr>
        <p:blipFill rotWithShape="1">
          <a:blip r:embed="rId3">
            <a:alphaModFix/>
          </a:blip>
          <a:srcRect/>
          <a:stretch/>
        </p:blipFill>
        <p:spPr>
          <a:xfrm>
            <a:off x="11030573" y="565460"/>
            <a:ext cx="635734" cy="445095"/>
          </a:xfrm>
          <a:prstGeom prst="rect">
            <a:avLst/>
          </a:prstGeom>
          <a:noFill/>
          <a:ln>
            <a:noFill/>
          </a:ln>
        </p:spPr>
      </p:pic>
      <p:sp>
        <p:nvSpPr>
          <p:cNvPr id="18" name="Google Shape;895;p124">
            <a:extLst>
              <a:ext uri="{FF2B5EF4-FFF2-40B4-BE49-F238E27FC236}">
                <a16:creationId xmlns:a16="http://schemas.microsoft.com/office/drawing/2014/main" id="{1C61A9D2-5673-455F-880F-08C84AB1BD88}"/>
              </a:ext>
            </a:extLst>
          </p:cNvPr>
          <p:cNvSpPr txBox="1">
            <a:spLocks noGrp="1"/>
          </p:cNvSpPr>
          <p:nvPr>
            <p:ph type="title"/>
          </p:nvPr>
        </p:nvSpPr>
        <p:spPr>
          <a:xfrm>
            <a:off x="319071" y="63504"/>
            <a:ext cx="11046000" cy="990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dirty="0"/>
              <a:t>Future Development</a:t>
            </a:r>
            <a:endParaRPr dirty="0"/>
          </a:p>
        </p:txBody>
      </p:sp>
      <p:sp>
        <p:nvSpPr>
          <p:cNvPr id="50" name="Google Shape;927;p128">
            <a:extLst>
              <a:ext uri="{FF2B5EF4-FFF2-40B4-BE49-F238E27FC236}">
                <a16:creationId xmlns:a16="http://schemas.microsoft.com/office/drawing/2014/main" id="{81D6EDD4-F1F6-4A3B-B46D-2C98C9C7258F}"/>
              </a:ext>
            </a:extLst>
          </p:cNvPr>
          <p:cNvSpPr txBox="1">
            <a:spLocks/>
          </p:cNvSpPr>
          <p:nvPr/>
        </p:nvSpPr>
        <p:spPr>
          <a:xfrm>
            <a:off x="6044456" y="1268957"/>
            <a:ext cx="4090987" cy="549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endParaRPr lang="en-US" b="1" dirty="0">
              <a:solidFill>
                <a:schemeClr val="accent2">
                  <a:lumMod val="50000"/>
                </a:schemeClr>
              </a:solidFill>
            </a:endParaRPr>
          </a:p>
        </p:txBody>
      </p:sp>
      <p:sp>
        <p:nvSpPr>
          <p:cNvPr id="14" name="Google Shape;927;p128">
            <a:extLst>
              <a:ext uri="{FF2B5EF4-FFF2-40B4-BE49-F238E27FC236}">
                <a16:creationId xmlns:a16="http://schemas.microsoft.com/office/drawing/2014/main" id="{2800A8DA-87EE-4010-888C-AC2574AE568A}"/>
              </a:ext>
            </a:extLst>
          </p:cNvPr>
          <p:cNvSpPr txBox="1">
            <a:spLocks/>
          </p:cNvSpPr>
          <p:nvPr/>
        </p:nvSpPr>
        <p:spPr>
          <a:xfrm>
            <a:off x="319072" y="1268957"/>
            <a:ext cx="3297880" cy="549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b="1" dirty="0">
                <a:solidFill>
                  <a:schemeClr val="accent2">
                    <a:lumMod val="50000"/>
                  </a:schemeClr>
                </a:solidFill>
              </a:rPr>
              <a:t>Common ad-hoc questions</a:t>
            </a:r>
          </a:p>
          <a:p>
            <a:pPr marL="285750" indent="-285750">
              <a:buFont typeface="Arial" panose="020B0604020202020204" pitchFamily="34" charset="0"/>
              <a:buChar char="•"/>
            </a:pPr>
            <a:r>
              <a:rPr lang="en-US" sz="1400" dirty="0"/>
              <a:t>Q: What if the budget can be higher than $500k?</a:t>
            </a:r>
          </a:p>
          <a:p>
            <a:pPr marL="285750" indent="-285750">
              <a:buFont typeface="Arial" panose="020B0604020202020204" pitchFamily="34" charset="0"/>
              <a:buChar char="•"/>
            </a:pPr>
            <a:r>
              <a:rPr lang="en-US" sz="1400" dirty="0"/>
              <a:t>A: We can put every cents in the home investment and achieve the best </a:t>
            </a:r>
            <a:r>
              <a:rPr lang="en-US" altLang="zh-CN" sz="1400" dirty="0"/>
              <a:t>ROI. $656k in Boise City and Port St. Lucie can theoretically result in $1M+ NPV and 158% ROI</a:t>
            </a:r>
          </a:p>
          <a:p>
            <a:pPr marL="0" indent="0"/>
            <a:endParaRPr lang="en-US" altLang="zh-CN" sz="1400" dirty="0"/>
          </a:p>
          <a:p>
            <a:pPr marL="285750" indent="-285750">
              <a:buFont typeface="Arial" panose="020B0604020202020204" pitchFamily="34" charset="0"/>
              <a:buChar char="•"/>
            </a:pPr>
            <a:r>
              <a:rPr lang="en-US" sz="1400" dirty="0"/>
              <a:t>Q: What if the CAGR of Melbourne and Grand Rapids in the next 10 years are not as good as they were in the past 7 years? </a:t>
            </a:r>
          </a:p>
          <a:p>
            <a:pPr marL="285750" indent="-285750">
              <a:buFont typeface="Arial" panose="020B0604020202020204" pitchFamily="34" charset="0"/>
              <a:buChar char="•"/>
            </a:pPr>
            <a:r>
              <a:rPr lang="en-US" sz="1400" dirty="0"/>
              <a:t>A: Assuming they will only have the national average CAGR, the NPV of the investment will be $503k, which provides a conservative estimation of the best solution</a:t>
            </a:r>
          </a:p>
          <a:p>
            <a:pPr marL="0" indent="0"/>
            <a:endParaRPr lang="en-US" sz="1400" dirty="0"/>
          </a:p>
          <a:p>
            <a:pPr marL="285750" indent="-285750">
              <a:buFont typeface="Arial" panose="020B0604020202020204" pitchFamily="34" charset="0"/>
              <a:buChar char="•"/>
            </a:pPr>
            <a:r>
              <a:rPr lang="en-US" sz="1400" dirty="0"/>
              <a:t>……</a:t>
            </a:r>
          </a:p>
          <a:p>
            <a:pPr marL="0" indent="0"/>
            <a:endParaRPr lang="en-US" altLang="zh-CN" sz="1400" dirty="0"/>
          </a:p>
        </p:txBody>
      </p:sp>
      <p:sp>
        <p:nvSpPr>
          <p:cNvPr id="11" name="Google Shape;927;p128">
            <a:extLst>
              <a:ext uri="{FF2B5EF4-FFF2-40B4-BE49-F238E27FC236}">
                <a16:creationId xmlns:a16="http://schemas.microsoft.com/office/drawing/2014/main" id="{154C21CB-88D7-CE43-A3E9-5E58369CB9B7}"/>
              </a:ext>
            </a:extLst>
          </p:cNvPr>
          <p:cNvSpPr txBox="1">
            <a:spLocks/>
          </p:cNvSpPr>
          <p:nvPr/>
        </p:nvSpPr>
        <p:spPr>
          <a:xfrm>
            <a:off x="4652536" y="1268957"/>
            <a:ext cx="4212289" cy="549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b="1" dirty="0">
                <a:solidFill>
                  <a:schemeClr val="accent2">
                    <a:lumMod val="50000"/>
                  </a:schemeClr>
                </a:solidFill>
              </a:rPr>
              <a:t>Optimization Engine Design</a:t>
            </a:r>
            <a:endParaRPr lang="en-US" altLang="zh-CN" sz="1400" dirty="0"/>
          </a:p>
        </p:txBody>
      </p:sp>
      <p:sp>
        <p:nvSpPr>
          <p:cNvPr id="3" name="Rectangle 2">
            <a:extLst>
              <a:ext uri="{FF2B5EF4-FFF2-40B4-BE49-F238E27FC236}">
                <a16:creationId xmlns:a16="http://schemas.microsoft.com/office/drawing/2014/main" id="{45640A75-DE22-0D43-BCC4-790CA5F9A450}"/>
              </a:ext>
            </a:extLst>
          </p:cNvPr>
          <p:cNvSpPr/>
          <p:nvPr/>
        </p:nvSpPr>
        <p:spPr>
          <a:xfrm>
            <a:off x="5496631" y="2033558"/>
            <a:ext cx="1219200" cy="528320"/>
          </a:xfrm>
          <a:prstGeom prst="rect">
            <a:avLst/>
          </a:prstGeom>
          <a:solidFill>
            <a:srgbClr val="00B05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latin typeface="Salesforce Sans"/>
                <a:sym typeface="Salesforce Sans"/>
              </a:rPr>
              <a:t>Price Inputs</a:t>
            </a:r>
          </a:p>
        </p:txBody>
      </p:sp>
      <p:sp>
        <p:nvSpPr>
          <p:cNvPr id="15" name="Rectangle 14">
            <a:extLst>
              <a:ext uri="{FF2B5EF4-FFF2-40B4-BE49-F238E27FC236}">
                <a16:creationId xmlns:a16="http://schemas.microsoft.com/office/drawing/2014/main" id="{79BDB0C6-E4CA-6040-896A-3DB8B7E8D2CF}"/>
              </a:ext>
            </a:extLst>
          </p:cNvPr>
          <p:cNvSpPr/>
          <p:nvPr/>
        </p:nvSpPr>
        <p:spPr>
          <a:xfrm>
            <a:off x="5496631" y="2947346"/>
            <a:ext cx="1219200" cy="528320"/>
          </a:xfrm>
          <a:prstGeom prst="rect">
            <a:avLst/>
          </a:prstGeom>
          <a:solidFill>
            <a:schemeClr val="accent6">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latin typeface="Salesforce Sans"/>
                <a:sym typeface="Salesforce Sans"/>
              </a:rPr>
              <a:t>Rent Inputs</a:t>
            </a:r>
          </a:p>
        </p:txBody>
      </p:sp>
      <p:sp>
        <p:nvSpPr>
          <p:cNvPr id="16" name="Rectangle 15">
            <a:extLst>
              <a:ext uri="{FF2B5EF4-FFF2-40B4-BE49-F238E27FC236}">
                <a16:creationId xmlns:a16="http://schemas.microsoft.com/office/drawing/2014/main" id="{D993F5E9-A95B-A04E-9BAB-5ADEE7BA8C20}"/>
              </a:ext>
            </a:extLst>
          </p:cNvPr>
          <p:cNvSpPr/>
          <p:nvPr/>
        </p:nvSpPr>
        <p:spPr>
          <a:xfrm>
            <a:off x="5496631" y="3861134"/>
            <a:ext cx="1219200" cy="52832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latin typeface="Salesforce Sans"/>
                <a:sym typeface="Salesforce Sans"/>
              </a:rPr>
              <a:t>Fund Inputs</a:t>
            </a:r>
          </a:p>
        </p:txBody>
      </p:sp>
      <p:sp>
        <p:nvSpPr>
          <p:cNvPr id="17" name="Rectangle 16">
            <a:extLst>
              <a:ext uri="{FF2B5EF4-FFF2-40B4-BE49-F238E27FC236}">
                <a16:creationId xmlns:a16="http://schemas.microsoft.com/office/drawing/2014/main" id="{B96CC1AB-6E7E-A44E-BFB4-8A37907EDE4C}"/>
              </a:ext>
            </a:extLst>
          </p:cNvPr>
          <p:cNvSpPr/>
          <p:nvPr/>
        </p:nvSpPr>
        <p:spPr>
          <a:xfrm>
            <a:off x="5496631" y="4774922"/>
            <a:ext cx="1219200" cy="528320"/>
          </a:xfrm>
          <a:prstGeom prst="rect">
            <a:avLst/>
          </a:prstGeom>
          <a:solidFill>
            <a:srgbClr val="FFFF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latin typeface="Salesforce Sans"/>
                <a:sym typeface="Salesforce Sans"/>
              </a:rPr>
              <a:t>Preference Inputs</a:t>
            </a:r>
          </a:p>
        </p:txBody>
      </p:sp>
      <p:sp>
        <p:nvSpPr>
          <p:cNvPr id="7" name="Rectangle 6">
            <a:extLst>
              <a:ext uri="{FF2B5EF4-FFF2-40B4-BE49-F238E27FC236}">
                <a16:creationId xmlns:a16="http://schemas.microsoft.com/office/drawing/2014/main" id="{2E02C532-0E46-444E-A391-19434819A722}"/>
              </a:ext>
            </a:extLst>
          </p:cNvPr>
          <p:cNvSpPr/>
          <p:nvPr/>
        </p:nvSpPr>
        <p:spPr>
          <a:xfrm>
            <a:off x="4673600" y="2033558"/>
            <a:ext cx="538480" cy="1442108"/>
          </a:xfrm>
          <a:prstGeom prst="rect">
            <a:avLst/>
          </a:prstGeom>
          <a:noFill/>
          <a:ln>
            <a:solidFill>
              <a:srgbClr val="009DDC"/>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ysClr val="windowText" lastClr="000000"/>
                </a:solidFill>
              </a:rPr>
              <a:t>Scrape from Zillow</a:t>
            </a:r>
          </a:p>
        </p:txBody>
      </p:sp>
      <p:sp>
        <p:nvSpPr>
          <p:cNvPr id="19" name="Rectangle 18">
            <a:extLst>
              <a:ext uri="{FF2B5EF4-FFF2-40B4-BE49-F238E27FC236}">
                <a16:creationId xmlns:a16="http://schemas.microsoft.com/office/drawing/2014/main" id="{9F8A4280-E0FB-324A-9AAB-2452C1227BC9}"/>
              </a:ext>
            </a:extLst>
          </p:cNvPr>
          <p:cNvSpPr/>
          <p:nvPr/>
        </p:nvSpPr>
        <p:spPr>
          <a:xfrm>
            <a:off x="4673600" y="3861134"/>
            <a:ext cx="538480" cy="1442108"/>
          </a:xfrm>
          <a:prstGeom prst="rect">
            <a:avLst/>
          </a:prstGeom>
          <a:noFill/>
          <a:ln>
            <a:solidFill>
              <a:srgbClr val="009DDC"/>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ysClr val="windowText" lastClr="000000"/>
                </a:solidFill>
              </a:rPr>
              <a:t>User Input in UI</a:t>
            </a:r>
          </a:p>
        </p:txBody>
      </p:sp>
      <p:pic>
        <p:nvPicPr>
          <p:cNvPr id="23" name="Picture 22">
            <a:extLst>
              <a:ext uri="{FF2B5EF4-FFF2-40B4-BE49-F238E27FC236}">
                <a16:creationId xmlns:a16="http://schemas.microsoft.com/office/drawing/2014/main" id="{A7B69DCC-6B2E-974E-B4F1-E2A6C018072A}"/>
              </a:ext>
            </a:extLst>
          </p:cNvPr>
          <p:cNvPicPr>
            <a:picLocks noChangeAspect="1"/>
          </p:cNvPicPr>
          <p:nvPr/>
        </p:nvPicPr>
        <p:blipFill>
          <a:blip r:embed="rId4"/>
          <a:stretch>
            <a:fillRect/>
          </a:stretch>
        </p:blipFill>
        <p:spPr>
          <a:xfrm>
            <a:off x="5803516" y="5517923"/>
            <a:ext cx="646070" cy="646070"/>
          </a:xfrm>
          <a:prstGeom prst="rect">
            <a:avLst/>
          </a:prstGeom>
        </p:spPr>
      </p:pic>
      <p:sp>
        <p:nvSpPr>
          <p:cNvPr id="32" name="Rectangle 31">
            <a:extLst>
              <a:ext uri="{FF2B5EF4-FFF2-40B4-BE49-F238E27FC236}">
                <a16:creationId xmlns:a16="http://schemas.microsoft.com/office/drawing/2014/main" id="{6AD9993F-5A53-BD4C-9548-4AC68C1F6CD5}"/>
              </a:ext>
            </a:extLst>
          </p:cNvPr>
          <p:cNvSpPr/>
          <p:nvPr/>
        </p:nvSpPr>
        <p:spPr>
          <a:xfrm>
            <a:off x="7277371" y="2947346"/>
            <a:ext cx="1300409" cy="528320"/>
          </a:xfrm>
          <a:prstGeom prst="rect">
            <a:avLst/>
          </a:prstGeom>
          <a:solidFill>
            <a:srgbClr val="009DDC"/>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latin typeface="Salesforce Sans"/>
                <a:sym typeface="Salesforce Sans"/>
              </a:rPr>
              <a:t>Optimization</a:t>
            </a:r>
          </a:p>
        </p:txBody>
      </p:sp>
      <p:sp>
        <p:nvSpPr>
          <p:cNvPr id="33" name="Rectangle 32">
            <a:extLst>
              <a:ext uri="{FF2B5EF4-FFF2-40B4-BE49-F238E27FC236}">
                <a16:creationId xmlns:a16="http://schemas.microsoft.com/office/drawing/2014/main" id="{132C974B-0E30-4344-B6C1-1155F0CA3540}"/>
              </a:ext>
            </a:extLst>
          </p:cNvPr>
          <p:cNvSpPr/>
          <p:nvPr/>
        </p:nvSpPr>
        <p:spPr>
          <a:xfrm>
            <a:off x="7277370" y="3861134"/>
            <a:ext cx="1300409" cy="528320"/>
          </a:xfrm>
          <a:prstGeom prst="rect">
            <a:avLst/>
          </a:prstGeom>
          <a:solidFill>
            <a:srgbClr val="009DDC"/>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latin typeface="Salesforce Sans"/>
                <a:sym typeface="Salesforce Sans"/>
              </a:rPr>
              <a:t>Optimization Data Output </a:t>
            </a:r>
          </a:p>
        </p:txBody>
      </p:sp>
      <p:sp>
        <p:nvSpPr>
          <p:cNvPr id="36" name="Rectangle 35">
            <a:extLst>
              <a:ext uri="{FF2B5EF4-FFF2-40B4-BE49-F238E27FC236}">
                <a16:creationId xmlns:a16="http://schemas.microsoft.com/office/drawing/2014/main" id="{7DE78193-443B-9640-B6BB-66CC675D8EC1}"/>
              </a:ext>
            </a:extLst>
          </p:cNvPr>
          <p:cNvSpPr/>
          <p:nvPr/>
        </p:nvSpPr>
        <p:spPr>
          <a:xfrm>
            <a:off x="9098540" y="2947346"/>
            <a:ext cx="1300409" cy="528320"/>
          </a:xfrm>
          <a:prstGeom prst="rect">
            <a:avLst/>
          </a:prstGeom>
          <a:solidFill>
            <a:srgbClr val="009DDC"/>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latin typeface="Salesforce Sans"/>
                <a:sym typeface="Salesforce Sans"/>
              </a:rPr>
              <a:t>DCF Details</a:t>
            </a:r>
          </a:p>
        </p:txBody>
      </p:sp>
      <p:sp>
        <p:nvSpPr>
          <p:cNvPr id="37" name="Rectangle 36">
            <a:extLst>
              <a:ext uri="{FF2B5EF4-FFF2-40B4-BE49-F238E27FC236}">
                <a16:creationId xmlns:a16="http://schemas.microsoft.com/office/drawing/2014/main" id="{EA9D5413-5481-F641-A185-C453A02EE90D}"/>
              </a:ext>
            </a:extLst>
          </p:cNvPr>
          <p:cNvSpPr/>
          <p:nvPr/>
        </p:nvSpPr>
        <p:spPr>
          <a:xfrm>
            <a:off x="9098540" y="3861134"/>
            <a:ext cx="1300409" cy="528320"/>
          </a:xfrm>
          <a:prstGeom prst="rect">
            <a:avLst/>
          </a:prstGeom>
          <a:solidFill>
            <a:srgbClr val="009DDC"/>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latin typeface="Salesforce Sans"/>
                <a:sym typeface="Salesforce Sans"/>
              </a:rPr>
              <a:t>Visualization</a:t>
            </a:r>
          </a:p>
        </p:txBody>
      </p:sp>
      <p:cxnSp>
        <p:nvCxnSpPr>
          <p:cNvPr id="40" name="Straight Arrow Connector 39">
            <a:extLst>
              <a:ext uri="{FF2B5EF4-FFF2-40B4-BE49-F238E27FC236}">
                <a16:creationId xmlns:a16="http://schemas.microsoft.com/office/drawing/2014/main" id="{368B49D2-D0C5-BC4D-BB7C-F293F9E45102}"/>
              </a:ext>
            </a:extLst>
          </p:cNvPr>
          <p:cNvCxnSpPr>
            <a:stCxn id="32" idx="2"/>
            <a:endCxn id="33" idx="0"/>
          </p:cNvCxnSpPr>
          <p:nvPr/>
        </p:nvCxnSpPr>
        <p:spPr>
          <a:xfrm flipH="1">
            <a:off x="7927575" y="3475666"/>
            <a:ext cx="1" cy="38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AADDB50-F104-F24E-A152-8A8FB67CE0FA}"/>
              </a:ext>
            </a:extLst>
          </p:cNvPr>
          <p:cNvCxnSpPr>
            <a:stCxn id="33" idx="3"/>
            <a:endCxn id="36" idx="1"/>
          </p:cNvCxnSpPr>
          <p:nvPr/>
        </p:nvCxnSpPr>
        <p:spPr>
          <a:xfrm flipV="1">
            <a:off x="8577779" y="3211506"/>
            <a:ext cx="520761" cy="913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58A5CBF-1134-7D45-90AD-C9F4FD720947}"/>
              </a:ext>
            </a:extLst>
          </p:cNvPr>
          <p:cNvCxnSpPr>
            <a:stCxn id="33" idx="3"/>
            <a:endCxn id="37" idx="1"/>
          </p:cNvCxnSpPr>
          <p:nvPr/>
        </p:nvCxnSpPr>
        <p:spPr>
          <a:xfrm>
            <a:off x="8577779" y="4125294"/>
            <a:ext cx="5207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4E16169A-5FC4-F14D-BB05-B87E684B966C}"/>
              </a:ext>
            </a:extLst>
          </p:cNvPr>
          <p:cNvPicPr>
            <a:picLocks noChangeAspect="1"/>
          </p:cNvPicPr>
          <p:nvPr/>
        </p:nvPicPr>
        <p:blipFill>
          <a:blip r:embed="rId4"/>
          <a:stretch>
            <a:fillRect/>
          </a:stretch>
        </p:blipFill>
        <p:spPr>
          <a:xfrm>
            <a:off x="7541885" y="2193549"/>
            <a:ext cx="646070" cy="646070"/>
          </a:xfrm>
          <a:prstGeom prst="rect">
            <a:avLst/>
          </a:prstGeom>
        </p:spPr>
      </p:pic>
      <p:pic>
        <p:nvPicPr>
          <p:cNvPr id="48" name="Picture 47">
            <a:extLst>
              <a:ext uri="{FF2B5EF4-FFF2-40B4-BE49-F238E27FC236}">
                <a16:creationId xmlns:a16="http://schemas.microsoft.com/office/drawing/2014/main" id="{F3F4AA48-9C44-574D-B2C9-62CE2DDA7563}"/>
              </a:ext>
            </a:extLst>
          </p:cNvPr>
          <p:cNvPicPr>
            <a:picLocks noChangeAspect="1"/>
          </p:cNvPicPr>
          <p:nvPr/>
        </p:nvPicPr>
        <p:blipFill>
          <a:blip r:embed="rId5"/>
          <a:stretch>
            <a:fillRect/>
          </a:stretch>
        </p:blipFill>
        <p:spPr>
          <a:xfrm>
            <a:off x="7177337" y="4604906"/>
            <a:ext cx="1483993" cy="695379"/>
          </a:xfrm>
          <a:prstGeom prst="rect">
            <a:avLst/>
          </a:prstGeom>
        </p:spPr>
      </p:pic>
      <p:pic>
        <p:nvPicPr>
          <p:cNvPr id="52" name="Picture 51">
            <a:extLst>
              <a:ext uri="{FF2B5EF4-FFF2-40B4-BE49-F238E27FC236}">
                <a16:creationId xmlns:a16="http://schemas.microsoft.com/office/drawing/2014/main" id="{DF688A27-E3D5-7748-9A04-8E9AD4A82CE6}"/>
              </a:ext>
            </a:extLst>
          </p:cNvPr>
          <p:cNvPicPr>
            <a:picLocks noChangeAspect="1"/>
          </p:cNvPicPr>
          <p:nvPr/>
        </p:nvPicPr>
        <p:blipFill>
          <a:blip r:embed="rId6"/>
          <a:stretch>
            <a:fillRect/>
          </a:stretch>
        </p:blipFill>
        <p:spPr>
          <a:xfrm>
            <a:off x="9292967" y="2148353"/>
            <a:ext cx="695380" cy="695380"/>
          </a:xfrm>
          <a:prstGeom prst="rect">
            <a:avLst/>
          </a:prstGeom>
        </p:spPr>
      </p:pic>
      <p:pic>
        <p:nvPicPr>
          <p:cNvPr id="53" name="Picture 52">
            <a:extLst>
              <a:ext uri="{FF2B5EF4-FFF2-40B4-BE49-F238E27FC236}">
                <a16:creationId xmlns:a16="http://schemas.microsoft.com/office/drawing/2014/main" id="{45C12241-4643-A344-92BB-1A25D1A4C742}"/>
              </a:ext>
            </a:extLst>
          </p:cNvPr>
          <p:cNvPicPr>
            <a:picLocks noChangeAspect="1"/>
          </p:cNvPicPr>
          <p:nvPr/>
        </p:nvPicPr>
        <p:blipFill>
          <a:blip r:embed="rId7"/>
          <a:stretch>
            <a:fillRect/>
          </a:stretch>
        </p:blipFill>
        <p:spPr>
          <a:xfrm>
            <a:off x="8950966" y="4509358"/>
            <a:ext cx="1562169" cy="878720"/>
          </a:xfrm>
          <a:prstGeom prst="rect">
            <a:avLst/>
          </a:prstGeom>
        </p:spPr>
      </p:pic>
      <p:sp>
        <p:nvSpPr>
          <p:cNvPr id="55" name="Rectangle 54">
            <a:extLst>
              <a:ext uri="{FF2B5EF4-FFF2-40B4-BE49-F238E27FC236}">
                <a16:creationId xmlns:a16="http://schemas.microsoft.com/office/drawing/2014/main" id="{EEBB1C1A-0F54-C445-B04C-852C18A41727}"/>
              </a:ext>
            </a:extLst>
          </p:cNvPr>
          <p:cNvSpPr/>
          <p:nvPr/>
        </p:nvSpPr>
        <p:spPr>
          <a:xfrm>
            <a:off x="10782563" y="3390992"/>
            <a:ext cx="1300409" cy="528320"/>
          </a:xfrm>
          <a:prstGeom prst="rect">
            <a:avLst/>
          </a:prstGeom>
          <a:solidFill>
            <a:srgbClr val="009DDC"/>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latin typeface="Salesforce Sans"/>
                <a:sym typeface="Salesforce Sans"/>
              </a:rPr>
              <a:t>Report</a:t>
            </a:r>
          </a:p>
        </p:txBody>
      </p:sp>
      <p:pic>
        <p:nvPicPr>
          <p:cNvPr id="57" name="Picture 56">
            <a:extLst>
              <a:ext uri="{FF2B5EF4-FFF2-40B4-BE49-F238E27FC236}">
                <a16:creationId xmlns:a16="http://schemas.microsoft.com/office/drawing/2014/main" id="{AB14C928-B0C7-C948-AF3C-77BF63AFA595}"/>
              </a:ext>
            </a:extLst>
          </p:cNvPr>
          <p:cNvPicPr>
            <a:picLocks noChangeAspect="1"/>
          </p:cNvPicPr>
          <p:nvPr/>
        </p:nvPicPr>
        <p:blipFill>
          <a:blip r:embed="rId8"/>
          <a:stretch>
            <a:fillRect/>
          </a:stretch>
        </p:blipFill>
        <p:spPr>
          <a:xfrm>
            <a:off x="11171745" y="2723913"/>
            <a:ext cx="588462" cy="588462"/>
          </a:xfrm>
          <a:prstGeom prst="rect">
            <a:avLst/>
          </a:prstGeom>
        </p:spPr>
      </p:pic>
      <p:pic>
        <p:nvPicPr>
          <p:cNvPr id="58" name="Picture 57">
            <a:extLst>
              <a:ext uri="{FF2B5EF4-FFF2-40B4-BE49-F238E27FC236}">
                <a16:creationId xmlns:a16="http://schemas.microsoft.com/office/drawing/2014/main" id="{0A1DBDE6-1CA0-A844-868C-15F3EA102F5D}"/>
              </a:ext>
            </a:extLst>
          </p:cNvPr>
          <p:cNvPicPr>
            <a:picLocks noChangeAspect="1"/>
          </p:cNvPicPr>
          <p:nvPr/>
        </p:nvPicPr>
        <p:blipFill>
          <a:blip r:embed="rId9"/>
          <a:stretch>
            <a:fillRect/>
          </a:stretch>
        </p:blipFill>
        <p:spPr>
          <a:xfrm>
            <a:off x="11170161" y="3919312"/>
            <a:ext cx="590046" cy="590046"/>
          </a:xfrm>
          <a:prstGeom prst="rect">
            <a:avLst/>
          </a:prstGeom>
        </p:spPr>
      </p:pic>
      <p:cxnSp>
        <p:nvCxnSpPr>
          <p:cNvPr id="60" name="Straight Arrow Connector 59">
            <a:extLst>
              <a:ext uri="{FF2B5EF4-FFF2-40B4-BE49-F238E27FC236}">
                <a16:creationId xmlns:a16="http://schemas.microsoft.com/office/drawing/2014/main" id="{614B7D0F-A3CA-2344-B0C5-9B25EA916866}"/>
              </a:ext>
            </a:extLst>
          </p:cNvPr>
          <p:cNvCxnSpPr>
            <a:cxnSpLocks/>
            <a:endCxn id="32" idx="1"/>
          </p:cNvCxnSpPr>
          <p:nvPr/>
        </p:nvCxnSpPr>
        <p:spPr>
          <a:xfrm flipV="1">
            <a:off x="6715831" y="3211506"/>
            <a:ext cx="561540" cy="456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38D2E6E-C327-3E4B-B4FE-5FA5A3D0501D}"/>
              </a:ext>
            </a:extLst>
          </p:cNvPr>
          <p:cNvCxnSpPr>
            <a:cxnSpLocks/>
            <a:endCxn id="55" idx="1"/>
          </p:cNvCxnSpPr>
          <p:nvPr/>
        </p:nvCxnSpPr>
        <p:spPr>
          <a:xfrm>
            <a:off x="10456042" y="3655152"/>
            <a:ext cx="326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D785341-90CB-474D-AC48-DAF150992A11}"/>
              </a:ext>
            </a:extLst>
          </p:cNvPr>
          <p:cNvCxnSpPr>
            <a:cxnSpLocks/>
          </p:cNvCxnSpPr>
          <p:nvPr/>
        </p:nvCxnSpPr>
        <p:spPr>
          <a:xfrm>
            <a:off x="4070901" y="1479884"/>
            <a:ext cx="0" cy="47625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049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61"/>
          <p:cNvSpPr txBox="1">
            <a:spLocks noGrp="1"/>
          </p:cNvSpPr>
          <p:nvPr>
            <p:ph type="ctrTitle"/>
          </p:nvPr>
        </p:nvSpPr>
        <p:spPr>
          <a:xfrm>
            <a:off x="2511487" y="1804672"/>
            <a:ext cx="7165800" cy="1115700"/>
          </a:xfrm>
          <a:prstGeom prst="rect">
            <a:avLst/>
          </a:prstGeom>
          <a:noFill/>
          <a:ln>
            <a:noFill/>
          </a:ln>
        </p:spPr>
        <p:txBody>
          <a:bodyPr spcFirstLastPara="1" wrap="square" lIns="0" tIns="0" rIns="0" bIns="0" anchor="b" anchorCtr="0">
            <a:noAutofit/>
          </a:bodyPr>
          <a:lstStyle/>
          <a:p>
            <a:pPr marL="0" lvl="0" indent="0" algn="ctr" rtl="0">
              <a:lnSpc>
                <a:spcPct val="95000"/>
              </a:lnSpc>
              <a:spcBef>
                <a:spcPts val="0"/>
              </a:spcBef>
              <a:spcAft>
                <a:spcPts val="0"/>
              </a:spcAft>
              <a:buNone/>
            </a:pPr>
            <a:r>
              <a:rPr lang="en-US" altLang="zh-CN" dirty="0"/>
              <a:t>Thank you!</a:t>
            </a:r>
            <a:endParaRPr dirty="0"/>
          </a:p>
        </p:txBody>
      </p:sp>
      <p:sp>
        <p:nvSpPr>
          <p:cNvPr id="1227" name="Google Shape;1227;p161"/>
          <p:cNvSpPr txBox="1">
            <a:spLocks noGrp="1"/>
          </p:cNvSpPr>
          <p:nvPr>
            <p:ph type="body" idx="1"/>
          </p:nvPr>
        </p:nvSpPr>
        <p:spPr>
          <a:xfrm>
            <a:off x="2511487" y="2995939"/>
            <a:ext cx="7165800" cy="92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SzPts val="2200"/>
              <a:buNone/>
            </a:pPr>
            <a:r>
              <a:rPr lang="en-US" dirty="0"/>
              <a:t>Any questions?</a:t>
            </a:r>
            <a:endParaRPr dirty="0"/>
          </a:p>
        </p:txBody>
      </p:sp>
    </p:spTree>
    <p:extLst>
      <p:ext uri="{BB962C8B-B14F-4D97-AF65-F5344CB8AC3E}">
        <p14:creationId xmlns:p14="http://schemas.microsoft.com/office/powerpoint/2010/main" val="317367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57"/>
          <p:cNvSpPr txBox="1">
            <a:spLocks noGrp="1"/>
          </p:cNvSpPr>
          <p:nvPr>
            <p:ph type="ctrTitle"/>
          </p:nvPr>
        </p:nvSpPr>
        <p:spPr>
          <a:xfrm>
            <a:off x="1114476" y="2130600"/>
            <a:ext cx="4643700" cy="12984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None/>
            </a:pPr>
            <a:r>
              <a:rPr lang="en-US" sz="3200" dirty="0"/>
              <a:t>Appendix</a:t>
            </a:r>
            <a:endParaRPr sz="3200" dirty="0"/>
          </a:p>
        </p:txBody>
      </p:sp>
      <p:sp>
        <p:nvSpPr>
          <p:cNvPr id="7" name="Google Shape;975;p133">
            <a:extLst>
              <a:ext uri="{FF2B5EF4-FFF2-40B4-BE49-F238E27FC236}">
                <a16:creationId xmlns:a16="http://schemas.microsoft.com/office/drawing/2014/main" id="{1F8FEE40-BEAB-7A48-9D47-1E07AF6403C0}"/>
              </a:ext>
            </a:extLst>
          </p:cNvPr>
          <p:cNvSpPr txBox="1">
            <a:spLocks noGrp="1"/>
          </p:cNvSpPr>
          <p:nvPr>
            <p:ph type="body" idx="1"/>
          </p:nvPr>
        </p:nvSpPr>
        <p:spPr>
          <a:xfrm>
            <a:off x="6860365" y="2455167"/>
            <a:ext cx="4488355" cy="1883153"/>
          </a:xfrm>
          <a:prstGeom prst="rect">
            <a:avLst/>
          </a:prstGeom>
        </p:spPr>
        <p:txBody>
          <a:bodyPr spcFirstLastPara="1" wrap="square" lIns="0" tIns="0" rIns="0" bIns="0" anchor="t" anchorCtr="0">
            <a:noAutofit/>
          </a:bodyPr>
          <a:lstStyle/>
          <a:p>
            <a:pPr marL="182562" lvl="1" indent="-182562" algn="l">
              <a:spcBef>
                <a:spcPts val="500"/>
              </a:spcBef>
              <a:buSzPts val="1800"/>
              <a:buChar char="•"/>
            </a:pPr>
            <a:r>
              <a:rPr lang="en-US" dirty="0">
                <a:solidFill>
                  <a:schemeClr val="accent2"/>
                </a:solidFill>
              </a:rPr>
              <a:t>DCF Formula and Example</a:t>
            </a:r>
          </a:p>
          <a:p>
            <a:pPr marL="182562" lvl="1" indent="-182562" algn="l">
              <a:spcBef>
                <a:spcPts val="500"/>
              </a:spcBef>
              <a:buSzPts val="1800"/>
              <a:buChar char="•"/>
            </a:pPr>
            <a:r>
              <a:rPr lang="en-US" dirty="0">
                <a:solidFill>
                  <a:schemeClr val="accent2"/>
                </a:solidFill>
              </a:rPr>
              <a:t>Python Code for Optimization</a:t>
            </a:r>
          </a:p>
          <a:p>
            <a:pPr marL="182562" lvl="1" indent="-182562" algn="l">
              <a:spcBef>
                <a:spcPts val="500"/>
              </a:spcBef>
              <a:buSzPts val="1800"/>
              <a:buChar char="•"/>
            </a:pPr>
            <a:r>
              <a:rPr lang="en-US" dirty="0">
                <a:solidFill>
                  <a:schemeClr val="accent2"/>
                </a:solidFill>
              </a:rPr>
              <a:t>Top 10 properties in terms of ROI</a:t>
            </a:r>
          </a:p>
          <a:p>
            <a:pPr marL="182562" lvl="1" indent="-182562" algn="l">
              <a:spcBef>
                <a:spcPts val="500"/>
              </a:spcBef>
              <a:buSzPts val="1800"/>
              <a:buChar char="•"/>
            </a:pPr>
            <a:r>
              <a:rPr lang="en-US" dirty="0">
                <a:solidFill>
                  <a:schemeClr val="accent2"/>
                </a:solidFill>
              </a:rPr>
              <a:t>Example of Visualization Output</a:t>
            </a:r>
          </a:p>
          <a:p>
            <a:pPr marL="182562" lvl="1" indent="-182562" algn="l">
              <a:spcBef>
                <a:spcPts val="500"/>
              </a:spcBef>
              <a:buSzPts val="1800"/>
              <a:buChar char="•"/>
            </a:pPr>
            <a:r>
              <a:rPr lang="en-US" dirty="0">
                <a:solidFill>
                  <a:schemeClr val="accent2"/>
                </a:solidFill>
              </a:rPr>
              <a:t>Florida real estate market remarks</a:t>
            </a:r>
          </a:p>
          <a:p>
            <a:pPr marL="182562" lvl="1" indent="-182562" algn="l">
              <a:spcBef>
                <a:spcPts val="500"/>
              </a:spcBef>
              <a:buSzPts val="1800"/>
              <a:buChar char="•"/>
            </a:pPr>
            <a:endParaRPr lang="en-US" dirty="0">
              <a:solidFill>
                <a:schemeClr val="accent2"/>
              </a:solidFill>
            </a:endParaRPr>
          </a:p>
          <a:p>
            <a:pPr marL="182562" lvl="1" indent="-182562" algn="l">
              <a:spcBef>
                <a:spcPts val="500"/>
              </a:spcBef>
              <a:buSzPts val="1800"/>
              <a:buChar char="•"/>
            </a:pPr>
            <a:endParaRPr lang="en-US" dirty="0">
              <a:solidFill>
                <a:schemeClr val="accent2"/>
              </a:solidFill>
            </a:endParaRPr>
          </a:p>
        </p:txBody>
      </p:sp>
    </p:spTree>
    <p:extLst>
      <p:ext uri="{BB962C8B-B14F-4D97-AF65-F5344CB8AC3E}">
        <p14:creationId xmlns:p14="http://schemas.microsoft.com/office/powerpoint/2010/main" val="72792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9682-808E-4A46-B6C8-8A57560D2B83}"/>
              </a:ext>
            </a:extLst>
          </p:cNvPr>
          <p:cNvSpPr>
            <a:spLocks noGrp="1"/>
          </p:cNvSpPr>
          <p:nvPr>
            <p:ph type="title"/>
          </p:nvPr>
        </p:nvSpPr>
        <p:spPr/>
        <p:txBody>
          <a:bodyPr/>
          <a:lstStyle/>
          <a:p>
            <a:r>
              <a:rPr lang="en-US" dirty="0"/>
              <a:t>Appendix</a:t>
            </a:r>
          </a:p>
        </p:txBody>
      </p:sp>
      <p:sp>
        <p:nvSpPr>
          <p:cNvPr id="4" name="Text Placeholder 3">
            <a:extLst>
              <a:ext uri="{FF2B5EF4-FFF2-40B4-BE49-F238E27FC236}">
                <a16:creationId xmlns:a16="http://schemas.microsoft.com/office/drawing/2014/main" id="{8DBF5A35-B225-453C-97AC-3CC7126DC6DB}"/>
              </a:ext>
            </a:extLst>
          </p:cNvPr>
          <p:cNvSpPr>
            <a:spLocks noGrp="1"/>
          </p:cNvSpPr>
          <p:nvPr>
            <p:ph type="body" idx="2"/>
          </p:nvPr>
        </p:nvSpPr>
        <p:spPr/>
        <p:txBody>
          <a:bodyPr/>
          <a:lstStyle/>
          <a:p>
            <a:r>
              <a:rPr lang="en-US" dirty="0"/>
              <a:t>DCF Model and Example</a:t>
            </a:r>
          </a:p>
        </p:txBody>
      </p:sp>
      <mc:AlternateContent xmlns:mc="http://schemas.openxmlformats.org/markup-compatibility/2006" xmlns:a14="http://schemas.microsoft.com/office/drawing/2010/main">
        <mc:Choice Requires="a14">
          <p:sp>
            <p:nvSpPr>
              <p:cNvPr id="5" name="Google Shape;927;p128">
                <a:extLst>
                  <a:ext uri="{FF2B5EF4-FFF2-40B4-BE49-F238E27FC236}">
                    <a16:creationId xmlns:a16="http://schemas.microsoft.com/office/drawing/2014/main" id="{04C28027-A7D7-43E6-B96F-984FACA09109}"/>
                  </a:ext>
                </a:extLst>
              </p:cNvPr>
              <p:cNvSpPr txBox="1">
                <a:spLocks/>
              </p:cNvSpPr>
              <p:nvPr/>
            </p:nvSpPr>
            <p:spPr>
              <a:xfrm>
                <a:off x="738818" y="3500371"/>
                <a:ext cx="11227928" cy="9167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dirty="0"/>
                  <a:t>NPV Formula</a:t>
                </a:r>
              </a:p>
              <a:p>
                <a:pPr marL="0" indent="0"/>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𝑁𝑃𝑉</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1+</m:t>
                      </m:r>
                      <m:nary>
                        <m:naryPr>
                          <m:chr m:val="∑"/>
                          <m:ctrlPr>
                            <a:rPr lang="pt-BR"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pt-BR" b="0" i="1" smtClean="0">
                              <a:latin typeface="Cambria Math" panose="02040503050406030204" pitchFamily="18" charset="0"/>
                            </a:rPr>
                            <m:t>=</m:t>
                          </m:r>
                          <m:r>
                            <a:rPr lang="en-US" b="0" i="1" smtClean="0">
                              <a:latin typeface="Cambria Math" panose="02040503050406030204" pitchFamily="18" charset="0"/>
                            </a:rPr>
                            <m:t>2</m:t>
                          </m:r>
                        </m:sub>
                        <m:sup>
                          <m:r>
                            <a:rPr lang="en-US" b="0" i="1" smtClean="0">
                              <a:latin typeface="Cambria Math" panose="02040503050406030204" pitchFamily="18" charset="0"/>
                            </a:rPr>
                            <m:t>10</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12</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𝐶</m:t>
                                      </m:r>
                                      <m:r>
                                        <a:rPr lang="en-US" i="1">
                                          <a:latin typeface="Cambria Math" panose="02040503050406030204" pitchFamily="18" charset="0"/>
                                        </a:rPr>
                                        <m:t>2</m:t>
                                      </m:r>
                                    </m:e>
                                  </m:d>
                                </m:e>
                                <m:sup>
                                  <m:r>
                                    <a:rPr lang="en-US" b="0" i="1" smtClean="0">
                                      <a:latin typeface="Cambria Math" panose="02040503050406030204" pitchFamily="18" charset="0"/>
                                    </a:rPr>
                                    <m:t>𝑛</m:t>
                                  </m:r>
                                </m:sup>
                              </m:sSup>
                            </m:num>
                            <m:den>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𝑟</m:t>
                                      </m:r>
                                    </m:e>
                                  </m:d>
                                </m:e>
                                <m:sup>
                                  <m:r>
                                    <a:rPr lang="en-US" b="0" i="1" smtClean="0">
                                      <a:latin typeface="Cambria Math" panose="02040503050406030204" pitchFamily="18" charset="0"/>
                                    </a:rPr>
                                    <m:t>𝑛</m:t>
                                  </m:r>
                                </m:sup>
                              </m:sSup>
                            </m:den>
                          </m:f>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m:t>
                                  </m:r>
                                </m:e>
                              </m:d>
                            </m:e>
                            <m:sup>
                              <m:r>
                                <a:rPr lang="en-US" b="0" i="1" smtClean="0">
                                  <a:latin typeface="Cambria Math" panose="02040503050406030204" pitchFamily="18" charset="0"/>
                                  <a:ea typeface="Cambria Math" panose="02040503050406030204" pitchFamily="18" charset="0"/>
                                </a:rPr>
                                <m:t>10</m:t>
                              </m:r>
                            </m:sup>
                          </m:sSup>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𝑟</m:t>
                                  </m:r>
                                </m:e>
                              </m:d>
                            </m:e>
                            <m:sup>
                              <m:r>
                                <a:rPr lang="en-US" b="0" i="1" smtClean="0">
                                  <a:latin typeface="Cambria Math" panose="02040503050406030204" pitchFamily="18" charset="0"/>
                                </a:rPr>
                                <m:t>10</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num>
                        <m:den>
                          <m:r>
                            <a:rPr lang="en-US" i="1">
                              <a:latin typeface="Cambria Math" panose="02040503050406030204" pitchFamily="18" charset="0"/>
                            </a:rPr>
                            <m:t>1+</m:t>
                          </m:r>
                          <m:r>
                            <a:rPr lang="en-US" i="1">
                              <a:latin typeface="Cambria Math" panose="02040503050406030204" pitchFamily="18" charset="0"/>
                            </a:rPr>
                            <m:t>𝑟</m:t>
                          </m:r>
                        </m:den>
                      </m:f>
                      <m:r>
                        <a:rPr lang="en-US" b="0" i="1" smtClean="0">
                          <a:latin typeface="Cambria Math" panose="02040503050406030204" pitchFamily="18" charset="0"/>
                        </a:rPr>
                        <m:t>)</m:t>
                      </m:r>
                    </m:oMath>
                  </m:oMathPara>
                </a14:m>
                <a:endParaRPr lang="en-US" dirty="0"/>
              </a:p>
            </p:txBody>
          </p:sp>
        </mc:Choice>
        <mc:Fallback xmlns="">
          <p:sp>
            <p:nvSpPr>
              <p:cNvPr id="5" name="Google Shape;927;p128">
                <a:extLst>
                  <a:ext uri="{FF2B5EF4-FFF2-40B4-BE49-F238E27FC236}">
                    <a16:creationId xmlns:a16="http://schemas.microsoft.com/office/drawing/2014/main" id="{04C28027-A7D7-43E6-B96F-984FACA09109}"/>
                  </a:ext>
                </a:extLst>
              </p:cNvPr>
              <p:cNvSpPr txBox="1">
                <a:spLocks noRot="1" noChangeAspect="1" noMove="1" noResize="1" noEditPoints="1" noAdjustHandles="1" noChangeArrowheads="1" noChangeShapeType="1" noTextEdit="1"/>
              </p:cNvSpPr>
              <p:nvPr/>
            </p:nvSpPr>
            <p:spPr>
              <a:xfrm>
                <a:off x="738818" y="3500371"/>
                <a:ext cx="11227928" cy="916711"/>
              </a:xfrm>
              <a:prstGeom prst="rect">
                <a:avLst/>
              </a:prstGeom>
              <a:blipFill>
                <a:blip r:embed="rId2"/>
                <a:stretch>
                  <a:fillRect l="-1357" b="-41060"/>
                </a:stretch>
              </a:blipFill>
              <a:ln>
                <a:noFill/>
              </a:ln>
            </p:spPr>
            <p:txBody>
              <a:bodyPr/>
              <a:lstStyle/>
              <a:p>
                <a:r>
                  <a:rPr lang="en-US">
                    <a:noFill/>
                  </a:rPr>
                  <a:t> </a:t>
                </a:r>
              </a:p>
            </p:txBody>
          </p:sp>
        </mc:Fallback>
      </mc:AlternateContent>
      <p:graphicFrame>
        <p:nvGraphicFramePr>
          <p:cNvPr id="6" name="Table 3">
            <a:extLst>
              <a:ext uri="{FF2B5EF4-FFF2-40B4-BE49-F238E27FC236}">
                <a16:creationId xmlns:a16="http://schemas.microsoft.com/office/drawing/2014/main" id="{34EF02A5-5B3B-4856-8997-BDB40C0BA9B2}"/>
              </a:ext>
            </a:extLst>
          </p:cNvPr>
          <p:cNvGraphicFramePr>
            <a:graphicFrameLocks noGrp="1"/>
          </p:cNvGraphicFramePr>
          <p:nvPr/>
        </p:nvGraphicFramePr>
        <p:xfrm>
          <a:off x="504311" y="1588783"/>
          <a:ext cx="10805482" cy="1668741"/>
        </p:xfrm>
        <a:graphic>
          <a:graphicData uri="http://schemas.openxmlformats.org/drawingml/2006/table">
            <a:tbl>
              <a:tblPr firstRow="1" bandRow="1">
                <a:tableStyleId>{5C22544A-7EE6-4342-B048-85BDC9FD1C3A}</a:tableStyleId>
              </a:tblPr>
              <a:tblGrid>
                <a:gridCol w="1440152">
                  <a:extLst>
                    <a:ext uri="{9D8B030D-6E8A-4147-A177-3AD203B41FA5}">
                      <a16:colId xmlns:a16="http://schemas.microsoft.com/office/drawing/2014/main" val="3163749939"/>
                    </a:ext>
                  </a:extLst>
                </a:gridCol>
                <a:gridCol w="1209924">
                  <a:extLst>
                    <a:ext uri="{9D8B030D-6E8A-4147-A177-3AD203B41FA5}">
                      <a16:colId xmlns:a16="http://schemas.microsoft.com/office/drawing/2014/main" val="2485500493"/>
                    </a:ext>
                  </a:extLst>
                </a:gridCol>
                <a:gridCol w="1264232">
                  <a:extLst>
                    <a:ext uri="{9D8B030D-6E8A-4147-A177-3AD203B41FA5}">
                      <a16:colId xmlns:a16="http://schemas.microsoft.com/office/drawing/2014/main" val="4101453762"/>
                    </a:ext>
                  </a:extLst>
                </a:gridCol>
                <a:gridCol w="1479949">
                  <a:extLst>
                    <a:ext uri="{9D8B030D-6E8A-4147-A177-3AD203B41FA5}">
                      <a16:colId xmlns:a16="http://schemas.microsoft.com/office/drawing/2014/main" val="3811132930"/>
                    </a:ext>
                  </a:extLst>
                </a:gridCol>
                <a:gridCol w="1485035">
                  <a:extLst>
                    <a:ext uri="{9D8B030D-6E8A-4147-A177-3AD203B41FA5}">
                      <a16:colId xmlns:a16="http://schemas.microsoft.com/office/drawing/2014/main" val="1580134287"/>
                    </a:ext>
                  </a:extLst>
                </a:gridCol>
                <a:gridCol w="1307035">
                  <a:extLst>
                    <a:ext uri="{9D8B030D-6E8A-4147-A177-3AD203B41FA5}">
                      <a16:colId xmlns:a16="http://schemas.microsoft.com/office/drawing/2014/main" val="340573277"/>
                    </a:ext>
                  </a:extLst>
                </a:gridCol>
                <a:gridCol w="1307035">
                  <a:extLst>
                    <a:ext uri="{9D8B030D-6E8A-4147-A177-3AD203B41FA5}">
                      <a16:colId xmlns:a16="http://schemas.microsoft.com/office/drawing/2014/main" val="3104849110"/>
                    </a:ext>
                  </a:extLst>
                </a:gridCol>
                <a:gridCol w="1312120">
                  <a:extLst>
                    <a:ext uri="{9D8B030D-6E8A-4147-A177-3AD203B41FA5}">
                      <a16:colId xmlns:a16="http://schemas.microsoft.com/office/drawing/2014/main" val="2689083157"/>
                    </a:ext>
                  </a:extLst>
                </a:gridCol>
              </a:tblGrid>
              <a:tr h="0">
                <a:tc>
                  <a:txBody>
                    <a:bodyPr/>
                    <a:lstStyle/>
                    <a:p>
                      <a:pPr algn="ctr"/>
                      <a:endParaRPr lang="en-US" sz="1200" dirty="0">
                        <a:latin typeface="Salesforce Sans"/>
                      </a:endParaRPr>
                    </a:p>
                  </a:txBody>
                  <a:tcPr anchor="ctr">
                    <a:solidFill>
                      <a:srgbClr val="009DDC"/>
                    </a:solidFill>
                  </a:tcPr>
                </a:tc>
                <a:tc>
                  <a:txBody>
                    <a:bodyPr/>
                    <a:lstStyle/>
                    <a:p>
                      <a:pPr algn="ctr"/>
                      <a:r>
                        <a:rPr lang="en-US" sz="1200" dirty="0">
                          <a:latin typeface="Salesforce Sans"/>
                        </a:rPr>
                        <a:t>Price CAGR</a:t>
                      </a:r>
                    </a:p>
                    <a:p>
                      <a:pPr algn="ctr"/>
                      <a:r>
                        <a:rPr lang="en-US" sz="1000" b="0" dirty="0">
                          <a:latin typeface="Salesforce Sans"/>
                        </a:rPr>
                        <a:t>FY2014-FY2020</a:t>
                      </a:r>
                    </a:p>
                  </a:txBody>
                  <a:tcPr anchor="ctr">
                    <a:solidFill>
                      <a:srgbClr val="009DDC"/>
                    </a:solidFill>
                  </a:tcPr>
                </a:tc>
                <a:tc>
                  <a:txBody>
                    <a:bodyPr/>
                    <a:lstStyle/>
                    <a:p>
                      <a:pPr algn="ctr"/>
                      <a:r>
                        <a:rPr lang="en-US" sz="1200" dirty="0">
                          <a:latin typeface="Salesforce Sans"/>
                        </a:rPr>
                        <a:t>Rent CAGR</a:t>
                      </a:r>
                    </a:p>
                    <a:p>
                      <a:pPr algn="ctr"/>
                      <a:r>
                        <a:rPr lang="en-US" sz="1000" b="0" dirty="0">
                          <a:latin typeface="Salesforce Sans"/>
                        </a:rPr>
                        <a:t>FY2014-FY2020</a:t>
                      </a:r>
                    </a:p>
                  </a:txBody>
                  <a:tcPr anchor="ctr">
                    <a:solidFill>
                      <a:srgbClr val="009DDC"/>
                    </a:solidFill>
                  </a:tcPr>
                </a:tc>
                <a:tc>
                  <a:txBody>
                    <a:bodyPr/>
                    <a:lstStyle/>
                    <a:p>
                      <a:pPr algn="ctr"/>
                      <a:r>
                        <a:rPr lang="en-US" altLang="zh-CN" sz="1200" dirty="0">
                          <a:latin typeface="Salesforce Sans"/>
                        </a:rPr>
                        <a:t>Purchase Price</a:t>
                      </a:r>
                    </a:p>
                    <a:p>
                      <a:pPr algn="ctr"/>
                      <a:r>
                        <a:rPr lang="en-US" sz="1000" b="0" dirty="0">
                          <a:latin typeface="Salesforce Sans"/>
                        </a:rPr>
                        <a:t>FY 2021</a:t>
                      </a:r>
                    </a:p>
                  </a:txBody>
                  <a:tcPr anchor="ctr">
                    <a:solidFill>
                      <a:srgbClr val="009DDC"/>
                    </a:solidFill>
                  </a:tcPr>
                </a:tc>
                <a:tc>
                  <a:txBody>
                    <a:bodyPr/>
                    <a:lstStyle/>
                    <a:p>
                      <a:pPr algn="ctr"/>
                      <a:r>
                        <a:rPr lang="en-US" sz="1200" dirty="0">
                          <a:latin typeface="Salesforce Sans"/>
                        </a:rPr>
                        <a:t>*Monthly Rent</a:t>
                      </a:r>
                    </a:p>
                    <a:p>
                      <a:pPr algn="ctr"/>
                      <a:r>
                        <a:rPr lang="en-US" sz="1000" b="0" dirty="0">
                          <a:latin typeface="Salesforce Sans"/>
                        </a:rPr>
                        <a:t>FY2021</a:t>
                      </a:r>
                    </a:p>
                  </a:txBody>
                  <a:tcPr anchor="ctr">
                    <a:solidFill>
                      <a:srgbClr val="009DDC"/>
                    </a:solidFill>
                  </a:tcPr>
                </a:tc>
                <a:tc>
                  <a:txBody>
                    <a:bodyPr/>
                    <a:lstStyle/>
                    <a:p>
                      <a:pPr algn="ctr"/>
                      <a:r>
                        <a:rPr lang="en-US" sz="1200" dirty="0">
                          <a:latin typeface="Salesforce Sans"/>
                        </a:rPr>
                        <a:t>*Commission</a:t>
                      </a:r>
                    </a:p>
                    <a:p>
                      <a:pPr algn="ctr"/>
                      <a:r>
                        <a:rPr lang="en-US" sz="1000" b="0" dirty="0">
                          <a:latin typeface="Salesforce Sans"/>
                        </a:rPr>
                        <a:t>FY 2021 end</a:t>
                      </a:r>
                    </a:p>
                  </a:txBody>
                  <a:tcPr anchor="ctr">
                    <a:solidFill>
                      <a:srgbClr val="009DDC"/>
                    </a:solidFill>
                  </a:tcPr>
                </a:tc>
                <a:tc>
                  <a:txBody>
                    <a:bodyPr/>
                    <a:lstStyle/>
                    <a:p>
                      <a:pPr algn="ctr"/>
                      <a:r>
                        <a:rPr lang="en-US" sz="1200" dirty="0">
                          <a:latin typeface="Salesforce Sans"/>
                        </a:rPr>
                        <a:t>*Sell Price</a:t>
                      </a:r>
                    </a:p>
                    <a:p>
                      <a:pPr algn="ctr"/>
                      <a:r>
                        <a:rPr lang="en-US" sz="1000" b="0" dirty="0">
                          <a:latin typeface="Salesforce Sans"/>
                        </a:rPr>
                        <a:t>FY2030 end</a:t>
                      </a:r>
                    </a:p>
                  </a:txBody>
                  <a:tcPr anchor="ctr">
                    <a:solidFill>
                      <a:srgbClr val="009DDC"/>
                    </a:solidFill>
                  </a:tcPr>
                </a:tc>
                <a:tc>
                  <a:txBody>
                    <a:bodyPr/>
                    <a:lstStyle/>
                    <a:p>
                      <a:pPr algn="ctr"/>
                      <a:r>
                        <a:rPr lang="en-US" sz="1200" dirty="0">
                          <a:latin typeface="Salesforce Sans"/>
                        </a:rPr>
                        <a:t>NPV</a:t>
                      </a:r>
                    </a:p>
                  </a:txBody>
                  <a:tcPr anchor="ctr">
                    <a:solidFill>
                      <a:srgbClr val="009DDC"/>
                    </a:solidFill>
                  </a:tcPr>
                </a:tc>
                <a:extLst>
                  <a:ext uri="{0D108BD9-81ED-4DB2-BD59-A6C34878D82A}">
                    <a16:rowId xmlns:a16="http://schemas.microsoft.com/office/drawing/2014/main" val="675940015"/>
                  </a:ext>
                </a:extLst>
              </a:tr>
              <a:tr h="6019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2">
                              <a:lumMod val="50000"/>
                            </a:schemeClr>
                          </a:solidFill>
                          <a:latin typeface="Salesforce Sans"/>
                        </a:rPr>
                        <a:t>Property</a:t>
                      </a:r>
                    </a:p>
                    <a:p>
                      <a:pPr algn="ctr"/>
                      <a:endParaRPr lang="en-US" sz="1200" b="1" dirty="0">
                        <a:solidFill>
                          <a:schemeClr val="accent2">
                            <a:lumMod val="50000"/>
                          </a:schemeClr>
                        </a:solidFill>
                        <a:latin typeface="Salesforce Sans"/>
                      </a:endParaRP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C1</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C2</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P1</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R</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CO=12*R</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P2=P1*(1+C1)^10</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Formula as below</a:t>
                      </a:r>
                    </a:p>
                  </a:txBody>
                  <a:tcPr anchor="ctr">
                    <a:solidFill>
                      <a:schemeClr val="bg1">
                        <a:lumMod val="85000"/>
                      </a:schemeClr>
                    </a:solidFill>
                  </a:tcPr>
                </a:tc>
                <a:extLst>
                  <a:ext uri="{0D108BD9-81ED-4DB2-BD59-A6C34878D82A}">
                    <a16:rowId xmlns:a16="http://schemas.microsoft.com/office/drawing/2014/main" val="2800332031"/>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2">
                              <a:lumMod val="50000"/>
                            </a:schemeClr>
                          </a:solidFill>
                          <a:latin typeface="Salesforce Sans"/>
                        </a:rPr>
                        <a:t>Grand Rapid, MI</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2">
                              <a:lumMod val="50000"/>
                            </a:schemeClr>
                          </a:solidFill>
                          <a:latin typeface="Salesforce Sans"/>
                        </a:rPr>
                        <a:t>(Example)</a:t>
                      </a:r>
                    </a:p>
                    <a:p>
                      <a:pPr algn="ctr"/>
                      <a:endParaRPr lang="en-US" sz="1200" b="1" dirty="0">
                        <a:solidFill>
                          <a:schemeClr val="accent2">
                            <a:lumMod val="50000"/>
                          </a:schemeClr>
                        </a:solidFill>
                        <a:latin typeface="Salesforce Sans"/>
                      </a:endParaRP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7.94%</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5.93%</a:t>
                      </a: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accent2">
                              <a:lumMod val="50000"/>
                            </a:schemeClr>
                          </a:solidFill>
                          <a:latin typeface="Salesforce Sans"/>
                        </a:rPr>
                        <a:t>$247,504</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$1296</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$15,552</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$531,477</a:t>
                      </a:r>
                    </a:p>
                  </a:txBody>
                  <a:tcPr anchor="ctr">
                    <a:solidFill>
                      <a:schemeClr val="bg1">
                        <a:lumMod val="85000"/>
                      </a:schemeClr>
                    </a:solidFill>
                  </a:tcPr>
                </a:tc>
                <a:tc>
                  <a:txBody>
                    <a:bodyPr/>
                    <a:lstStyle/>
                    <a:p>
                      <a:pPr algn="ctr"/>
                      <a:r>
                        <a:rPr lang="en-US" sz="1200" dirty="0">
                          <a:solidFill>
                            <a:schemeClr val="accent2">
                              <a:lumMod val="50000"/>
                            </a:schemeClr>
                          </a:solidFill>
                          <a:latin typeface="Salesforce Sans"/>
                        </a:rPr>
                        <a:t>$325,748</a:t>
                      </a:r>
                    </a:p>
                  </a:txBody>
                  <a:tcPr anchor="ctr">
                    <a:solidFill>
                      <a:schemeClr val="bg1">
                        <a:lumMod val="85000"/>
                      </a:schemeClr>
                    </a:solidFill>
                  </a:tcPr>
                </a:tc>
                <a:extLst>
                  <a:ext uri="{0D108BD9-81ED-4DB2-BD59-A6C34878D82A}">
                    <a16:rowId xmlns:a16="http://schemas.microsoft.com/office/drawing/2014/main" val="2782257482"/>
                  </a:ext>
                </a:extLst>
              </a:tr>
            </a:tbl>
          </a:graphicData>
        </a:graphic>
      </p:graphicFrame>
      <p:sp>
        <p:nvSpPr>
          <p:cNvPr id="7" name="Google Shape;964;p132">
            <a:extLst>
              <a:ext uri="{FF2B5EF4-FFF2-40B4-BE49-F238E27FC236}">
                <a16:creationId xmlns:a16="http://schemas.microsoft.com/office/drawing/2014/main" id="{08B70350-A73E-471B-8550-F4E4B8AFA7F0}"/>
              </a:ext>
            </a:extLst>
          </p:cNvPr>
          <p:cNvSpPr txBox="1">
            <a:spLocks/>
          </p:cNvSpPr>
          <p:nvPr/>
        </p:nvSpPr>
        <p:spPr>
          <a:xfrm>
            <a:off x="571500" y="6672167"/>
            <a:ext cx="6029321" cy="12232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000" b="0" i="0" u="none" strike="noStrike" cap="none">
                <a:solidFill>
                  <a:srgbClr val="6A625B"/>
                </a:solidFill>
                <a:latin typeface="Salesforce Sans"/>
                <a:ea typeface="Salesforce Sans"/>
                <a:cs typeface="Salesforce Sans"/>
                <a:sym typeface="Salesforce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alesforce Sans"/>
                <a:ea typeface="Salesforce Sans"/>
                <a:cs typeface="Salesforce Sans"/>
                <a:sym typeface="Salesforce Sans"/>
              </a:defRPr>
            </a:lvl9pPr>
          </a:lstStyle>
          <a:p>
            <a:r>
              <a:rPr lang="en-US" dirty="0"/>
              <a:t>If investing in multiple properties, only the first-year rent of one of them is not income;</a:t>
            </a:r>
          </a:p>
          <a:p>
            <a:r>
              <a:rPr lang="en-US" altLang="zh-CN" sz="1000" dirty="0"/>
              <a:t>The 10-year mortgage APR 2.57% is used as the IRR in the discounted cash flow</a:t>
            </a:r>
            <a:endParaRPr lang="en-US" sz="1000" dirty="0"/>
          </a:p>
          <a:p>
            <a:endParaRPr lang="en-US" dirty="0"/>
          </a:p>
        </p:txBody>
      </p:sp>
      <p:sp>
        <p:nvSpPr>
          <p:cNvPr id="8" name="Left Brace 7">
            <a:extLst>
              <a:ext uri="{FF2B5EF4-FFF2-40B4-BE49-F238E27FC236}">
                <a16:creationId xmlns:a16="http://schemas.microsoft.com/office/drawing/2014/main" id="{D4686A6E-78A0-4404-912E-63E9FECC0881}"/>
              </a:ext>
            </a:extLst>
          </p:cNvPr>
          <p:cNvSpPr/>
          <p:nvPr/>
        </p:nvSpPr>
        <p:spPr>
          <a:xfrm rot="16200000">
            <a:off x="6060281" y="2397918"/>
            <a:ext cx="188119" cy="5303044"/>
          </a:xfrm>
          <a:prstGeom prst="leftBrac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Google Shape;927;p128">
            <a:extLst>
              <a:ext uri="{FF2B5EF4-FFF2-40B4-BE49-F238E27FC236}">
                <a16:creationId xmlns:a16="http://schemas.microsoft.com/office/drawing/2014/main" id="{83C8A2B2-0478-4E00-9A13-9914473855FC}"/>
              </a:ext>
            </a:extLst>
          </p:cNvPr>
          <p:cNvSpPr txBox="1">
            <a:spLocks/>
          </p:cNvSpPr>
          <p:nvPr/>
        </p:nvSpPr>
        <p:spPr>
          <a:xfrm>
            <a:off x="5801355" y="5076714"/>
            <a:ext cx="961395" cy="4906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dirty="0"/>
              <a:t>NPV_1</a:t>
            </a:r>
          </a:p>
        </p:txBody>
      </p:sp>
      <p:sp>
        <p:nvSpPr>
          <p:cNvPr id="10" name="Google Shape;927;p128">
            <a:extLst>
              <a:ext uri="{FF2B5EF4-FFF2-40B4-BE49-F238E27FC236}">
                <a16:creationId xmlns:a16="http://schemas.microsoft.com/office/drawing/2014/main" id="{EF37D486-A180-4C75-88DF-8613F6F71F05}"/>
              </a:ext>
            </a:extLst>
          </p:cNvPr>
          <p:cNvSpPr txBox="1">
            <a:spLocks/>
          </p:cNvSpPr>
          <p:nvPr/>
        </p:nvSpPr>
        <p:spPr>
          <a:xfrm>
            <a:off x="9163680" y="5076714"/>
            <a:ext cx="2337755" cy="4906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100000"/>
              </a:lnSpc>
              <a:spcBef>
                <a:spcPts val="600"/>
              </a:spcBef>
              <a:spcAft>
                <a:spcPts val="0"/>
              </a:spcAft>
              <a:buClr>
                <a:schemeClr val="l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Salesforce Sans"/>
                <a:ea typeface="Salesforce Sans"/>
                <a:cs typeface="Salesforce Sans"/>
                <a:sym typeface="Salesforce Sans"/>
              </a:defRPr>
            </a:lvl5pPr>
            <a:lvl6pPr marL="2743200" marR="0" lvl="5" indent="-342900" algn="l" rtl="0">
              <a:lnSpc>
                <a:spcPct val="100000"/>
              </a:lnSpc>
              <a:spcBef>
                <a:spcPts val="60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6pPr>
            <a:lvl7pPr marL="3200400" marR="0" lvl="6"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7pPr>
            <a:lvl8pPr marL="3657600" marR="0" lvl="7"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8pPr>
            <a:lvl9pPr marL="4114800" marR="0" lvl="8" indent="-342900" algn="l" rtl="0">
              <a:lnSpc>
                <a:spcPct val="100000"/>
              </a:lnSpc>
              <a:spcBef>
                <a:spcPts val="360"/>
              </a:spcBef>
              <a:spcAft>
                <a:spcPts val="0"/>
              </a:spcAft>
              <a:buClr>
                <a:schemeClr val="accent2"/>
              </a:buClr>
              <a:buSzPts val="1800"/>
              <a:buFont typeface="Arial"/>
              <a:buChar char="•"/>
              <a:defRPr sz="2000" b="0" i="0" u="none" strike="noStrike" cap="none">
                <a:solidFill>
                  <a:schemeClr val="accent2"/>
                </a:solidFill>
                <a:latin typeface="Salesforce Sans"/>
                <a:ea typeface="Salesforce Sans"/>
                <a:cs typeface="Salesforce Sans"/>
                <a:sym typeface="Salesforce Sans"/>
              </a:defRPr>
            </a:lvl9pPr>
          </a:lstStyle>
          <a:p>
            <a:pPr marL="0" indent="0"/>
            <a:r>
              <a:rPr lang="en-US" dirty="0"/>
              <a:t>NPV_2 </a:t>
            </a:r>
            <a:endParaRPr lang="en-US" sz="1200" dirty="0"/>
          </a:p>
          <a:p>
            <a:pPr marL="0" indent="0"/>
            <a:r>
              <a:rPr lang="en-US" sz="1200" dirty="0"/>
              <a:t>only exists if it’s a property invested but not used by the analyst</a:t>
            </a:r>
          </a:p>
        </p:txBody>
      </p:sp>
      <p:cxnSp>
        <p:nvCxnSpPr>
          <p:cNvPr id="12" name="Straight Arrow Connector 11">
            <a:extLst>
              <a:ext uri="{FF2B5EF4-FFF2-40B4-BE49-F238E27FC236}">
                <a16:creationId xmlns:a16="http://schemas.microsoft.com/office/drawing/2014/main" id="{8527D694-91E7-4CD1-991A-E2C8A65054D7}"/>
              </a:ext>
            </a:extLst>
          </p:cNvPr>
          <p:cNvCxnSpPr/>
          <p:nvPr/>
        </p:nvCxnSpPr>
        <p:spPr>
          <a:xfrm>
            <a:off x="9610727" y="4805363"/>
            <a:ext cx="0" cy="338137"/>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879989"/>
      </p:ext>
    </p:extLst>
  </p:cSld>
  <p:clrMapOvr>
    <a:masterClrMapping/>
  </p:clrMapOvr>
</p:sld>
</file>

<file path=ppt/theme/theme1.xml><?xml version="1.0" encoding="utf-8"?>
<a:theme xmlns:a="http://schemas.openxmlformats.org/drawingml/2006/main" name="Google Slides - 2015 16x9">
  <a:themeElements>
    <a:clrScheme name="Salesforce Color Pallet - June 2015 1">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sforce Google Slides Corporate Template - 2019">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6586</TotalTime>
  <Words>1722</Words>
  <Application>Microsoft Macintosh PowerPoint</Application>
  <PresentationFormat>Custom</PresentationFormat>
  <Paragraphs>308</Paragraphs>
  <Slides>13</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EB Garamond</vt:lpstr>
      <vt:lpstr>Salesforce Sans</vt:lpstr>
      <vt:lpstr>Arial</vt:lpstr>
      <vt:lpstr>Cambria Math</vt:lpstr>
      <vt:lpstr>Google Slides - 2015 16x9</vt:lpstr>
      <vt:lpstr>Salesforce Google Slides Corporate Template - 2019</vt:lpstr>
      <vt:lpstr>Zillow Home Investment Recommendation</vt:lpstr>
      <vt:lpstr>Project Summary: Data, Process and Assumptions</vt:lpstr>
      <vt:lpstr>Optimal Solution</vt:lpstr>
      <vt:lpstr>Methodology: Build the DCF model and optimize towards best NPV</vt:lpstr>
      <vt:lpstr>Recommendations Deep Dive: Why The Best is the best?</vt:lpstr>
      <vt:lpstr>Future Development</vt:lpstr>
      <vt:lpstr>Thank you!</vt:lpstr>
      <vt:lpstr>Appendix</vt:lpstr>
      <vt:lpstr>Appendix</vt:lpstr>
      <vt:lpstr>Appendix</vt:lpstr>
      <vt:lpstr>Appendix</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Corporate  Google Slides Template</dc:title>
  <dc:creator>Edward Richardson</dc:creator>
  <cp:lastModifiedBy>Gu, Feifan</cp:lastModifiedBy>
  <cp:revision>29</cp:revision>
  <dcterms:modified xsi:type="dcterms:W3CDTF">2021-07-27T15:11:23Z</dcterms:modified>
</cp:coreProperties>
</file>